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6" r:id="rId2"/>
    <p:sldId id="315" r:id="rId3"/>
    <p:sldId id="314" r:id="rId4"/>
    <p:sldId id="317" r:id="rId5"/>
    <p:sldId id="312" r:id="rId6"/>
    <p:sldId id="309" r:id="rId7"/>
    <p:sldId id="308"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gas Francesco (PROC DH)" initials="LF(D" lastIdx="1" clrIdx="0">
    <p:extLst>
      <p:ext uri="{19B8F6BF-5375-455C-9EA6-DF929625EA0E}">
        <p15:presenceInfo xmlns:p15="http://schemas.microsoft.com/office/powerpoint/2012/main" userId="S-1-5-21-209216993-2763362892-3104057069-10801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438C"/>
    <a:srgbClr val="FFD961"/>
    <a:srgbClr val="FFCE33"/>
    <a:srgbClr val="FFD54F"/>
    <a:srgbClr val="FFCF37"/>
    <a:srgbClr val="F094BE"/>
    <a:srgbClr val="F8E134"/>
    <a:srgbClr val="FBEC79"/>
    <a:srgbClr val="F5FA26"/>
    <a:srgbClr val="FDF9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79" autoAdjust="0"/>
    <p:restoredTop sz="94660"/>
  </p:normalViewPr>
  <p:slideViewPr>
    <p:cSldViewPr snapToGrid="0">
      <p:cViewPr varScale="1">
        <p:scale>
          <a:sx n="102" d="100"/>
          <a:sy n="102" d="100"/>
        </p:scale>
        <p:origin x="16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69A8C6-4434-48AE-993F-9B69B3A64C41}" type="datetimeFigureOut">
              <a:rPr lang="it-IT" smtClean="0"/>
              <a:t>15/07/2020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64D375-5ED2-4DB0-8A07-364D927AAE57}" type="slidenum">
              <a:rPr lang="it-IT" smtClean="0"/>
              <a:t>‹Nº›</a:t>
            </a:fld>
            <a:endParaRPr lang="it-IT"/>
          </a:p>
        </p:txBody>
      </p:sp>
    </p:spTree>
    <p:extLst>
      <p:ext uri="{BB962C8B-B14F-4D97-AF65-F5344CB8AC3E}">
        <p14:creationId xmlns:p14="http://schemas.microsoft.com/office/powerpoint/2010/main" val="1574367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personalizzato">
    <p:bg>
      <p:bgPr>
        <a:solidFill>
          <a:srgbClr val="E5438C"/>
        </a:solidFill>
        <a:effectLst/>
      </p:bgPr>
    </p:bg>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DE519E5C-CFE8-43E9-99FA-90FC7BF9F056}"/>
              </a:ext>
            </a:extLst>
          </p:cNvPr>
          <p:cNvSpPr/>
          <p:nvPr userDrawn="1"/>
        </p:nvSpPr>
        <p:spPr>
          <a:xfrm>
            <a:off x="0" y="2980901"/>
            <a:ext cx="12192000" cy="836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a:extLst>
              <a:ext uri="{FF2B5EF4-FFF2-40B4-BE49-F238E27FC236}">
                <a16:creationId xmlns:a16="http://schemas.microsoft.com/office/drawing/2014/main" id="{B55F2EF5-E36F-4A7C-8528-77BA250A3627}"/>
              </a:ext>
            </a:extLst>
          </p:cNvPr>
          <p:cNvSpPr/>
          <p:nvPr userDrawn="1"/>
        </p:nvSpPr>
        <p:spPr>
          <a:xfrm>
            <a:off x="175521" y="2980901"/>
            <a:ext cx="4918994" cy="836357"/>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3860800" algn="l"/>
              </a:tabLst>
            </a:pPr>
            <a:r>
              <a:rPr lang="it-IT" sz="2000" b="1" dirty="0">
                <a:solidFill>
                  <a:srgbClr val="E5438C"/>
                </a:solidFill>
                <a:latin typeface="Univers" panose="020B0503020202020204" pitchFamily="34" charset="0"/>
              </a:rPr>
              <a:t>GESTIONE DELLE SEDI IN ANAGRAFICA E IN QUALIFICA</a:t>
            </a:r>
          </a:p>
        </p:txBody>
      </p:sp>
      <p:pic>
        <p:nvPicPr>
          <p:cNvPr id="9" name="Immagine 8" descr="Clients:Enel:Design:Artworks:04 Email Signature:logos png:Enel_Logo_Primary_RGB.png">
            <a:extLst>
              <a:ext uri="{FF2B5EF4-FFF2-40B4-BE49-F238E27FC236}">
                <a16:creationId xmlns:a16="http://schemas.microsoft.com/office/drawing/2014/main" id="{1669F21A-DD29-46AB-AAFC-F865D15A1CA7}"/>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49778" y="3184813"/>
            <a:ext cx="1190625" cy="419100"/>
          </a:xfrm>
          <a:prstGeom prst="rect">
            <a:avLst/>
          </a:prstGeom>
          <a:noFill/>
          <a:ln>
            <a:noFill/>
          </a:ln>
        </p:spPr>
      </p:pic>
      <p:sp>
        <p:nvSpPr>
          <p:cNvPr id="10" name="Titolo 9">
            <a:extLst>
              <a:ext uri="{FF2B5EF4-FFF2-40B4-BE49-F238E27FC236}">
                <a16:creationId xmlns:a16="http://schemas.microsoft.com/office/drawing/2014/main" id="{1F5312F3-FF80-44A9-B0C9-7D2A018049E6}"/>
              </a:ext>
            </a:extLst>
          </p:cNvPr>
          <p:cNvSpPr>
            <a:spLocks noGrp="1"/>
          </p:cNvSpPr>
          <p:nvPr>
            <p:ph type="title"/>
          </p:nvPr>
        </p:nvSpPr>
        <p:spPr>
          <a:xfrm>
            <a:off x="175521" y="4377983"/>
            <a:ext cx="4469050" cy="1674474"/>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it-IT" sz="1800" b="1">
                <a:solidFill>
                  <a:schemeClr val="bg1"/>
                </a:solidFill>
                <a:latin typeface="Univers" panose="020B0503020202020204" pitchFamily="34" charset="0"/>
                <a:ea typeface="+mn-ea"/>
                <a:cs typeface="+mn-cs"/>
              </a:defRPr>
            </a:lvl1pPr>
          </a:lstStyle>
          <a:p>
            <a:pPr marL="0" lvl="0">
              <a:tabLst>
                <a:tab pos="3860800" algn="l"/>
              </a:tabLst>
            </a:pPr>
            <a:r>
              <a:rPr lang="it-IT" dirty="0"/>
              <a:t>Fare clic per modificare lo stile del titolo dello schema</a:t>
            </a:r>
          </a:p>
        </p:txBody>
      </p:sp>
      <p:sp>
        <p:nvSpPr>
          <p:cNvPr id="14" name="Segnaposto data 13">
            <a:extLst>
              <a:ext uri="{FF2B5EF4-FFF2-40B4-BE49-F238E27FC236}">
                <a16:creationId xmlns:a16="http://schemas.microsoft.com/office/drawing/2014/main" id="{F3A84EAF-535A-4774-9111-F0EF9876695B}"/>
              </a:ext>
            </a:extLst>
          </p:cNvPr>
          <p:cNvSpPr>
            <a:spLocks noGrp="1"/>
          </p:cNvSpPr>
          <p:nvPr>
            <p:ph type="dt" sz="half" idx="10"/>
          </p:nvPr>
        </p:nvSpPr>
        <p:spPr/>
        <p:txBody>
          <a:bodyPr/>
          <a:lstStyle>
            <a:lvl1pPr>
              <a:defRPr>
                <a:solidFill>
                  <a:schemeClr val="bg1"/>
                </a:solidFill>
              </a:defRPr>
            </a:lvl1pPr>
          </a:lstStyle>
          <a:p>
            <a:fld id="{8D6A1655-900A-4BE4-AE4C-FB57AC7D6354}" type="datetime1">
              <a:rPr lang="it-IT" smtClean="0"/>
              <a:pPr/>
              <a:t>15/07/2020</a:t>
            </a:fld>
            <a:endParaRPr lang="it-IT" dirty="0"/>
          </a:p>
        </p:txBody>
      </p:sp>
      <p:sp>
        <p:nvSpPr>
          <p:cNvPr id="15" name="Segnaposto piè di pagina 14">
            <a:extLst>
              <a:ext uri="{FF2B5EF4-FFF2-40B4-BE49-F238E27FC236}">
                <a16:creationId xmlns:a16="http://schemas.microsoft.com/office/drawing/2014/main" id="{93EA08FB-0B93-4617-94B4-EF30F6014E6F}"/>
              </a:ext>
            </a:extLst>
          </p:cNvPr>
          <p:cNvSpPr>
            <a:spLocks noGrp="1"/>
          </p:cNvSpPr>
          <p:nvPr>
            <p:ph type="ftr" sz="quarter" idx="11"/>
          </p:nvPr>
        </p:nvSpPr>
        <p:spPr/>
        <p:txBody>
          <a:bodyPr/>
          <a:lstStyle>
            <a:lvl1pPr>
              <a:defRPr>
                <a:solidFill>
                  <a:schemeClr val="bg1"/>
                </a:solidFill>
              </a:defRPr>
            </a:lvl1pPr>
          </a:lstStyle>
          <a:p>
            <a:r>
              <a:rPr lang="it-IT"/>
              <a:t>GESTIONE DELLE SEDI IN ANAGRAFICA E IN QUALIFICA – DOC. VERSIONE 1.0 DEL</a:t>
            </a:r>
            <a:endParaRPr lang="it-IT" dirty="0"/>
          </a:p>
        </p:txBody>
      </p:sp>
      <p:sp>
        <p:nvSpPr>
          <p:cNvPr id="16" name="Segnaposto numero diapositiva 15">
            <a:extLst>
              <a:ext uri="{FF2B5EF4-FFF2-40B4-BE49-F238E27FC236}">
                <a16:creationId xmlns:a16="http://schemas.microsoft.com/office/drawing/2014/main" id="{B0E4BC25-6F35-4F89-B4E1-66A1AC5EC895}"/>
              </a:ext>
            </a:extLst>
          </p:cNvPr>
          <p:cNvSpPr>
            <a:spLocks noGrp="1"/>
          </p:cNvSpPr>
          <p:nvPr>
            <p:ph type="sldNum" sz="quarter" idx="12"/>
          </p:nvPr>
        </p:nvSpPr>
        <p:spPr/>
        <p:txBody>
          <a:bodyPr/>
          <a:lstStyle>
            <a:lvl1pPr>
              <a:defRPr>
                <a:solidFill>
                  <a:schemeClr val="bg1"/>
                </a:solidFill>
              </a:defRPr>
            </a:lvl1pPr>
          </a:lstStyle>
          <a:p>
            <a:r>
              <a:rPr lang="it-IT"/>
              <a:t>PAGINA N. </a:t>
            </a:r>
            <a:fld id="{6E419318-9B84-4F63-A187-2FBC557B3A29}" type="slidenum">
              <a:rPr smtClean="0"/>
              <a:pPr/>
              <a:t>‹Nº›</a:t>
            </a:fld>
            <a:endParaRPr dirty="0"/>
          </a:p>
        </p:txBody>
      </p:sp>
    </p:spTree>
    <p:extLst>
      <p:ext uri="{BB962C8B-B14F-4D97-AF65-F5344CB8AC3E}">
        <p14:creationId xmlns:p14="http://schemas.microsoft.com/office/powerpoint/2010/main" val="172695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13" name="Titolo 1">
            <a:extLst>
              <a:ext uri="{FF2B5EF4-FFF2-40B4-BE49-F238E27FC236}">
                <a16:creationId xmlns:a16="http://schemas.microsoft.com/office/drawing/2014/main" id="{65F852B7-4F13-4CAB-860E-A4451B723CCA}"/>
              </a:ext>
            </a:extLst>
          </p:cNvPr>
          <p:cNvSpPr txBox="1">
            <a:spLocks/>
          </p:cNvSpPr>
          <p:nvPr userDrawn="1"/>
        </p:nvSpPr>
        <p:spPr>
          <a:xfrm>
            <a:off x="203201" y="72570"/>
            <a:ext cx="7603317" cy="419100"/>
          </a:xfrm>
          <a:prstGeom prst="rect">
            <a:avLst/>
          </a:prstGeom>
          <a:noFill/>
        </p:spPr>
        <p:txBody>
          <a:bodyPr anchor="ctr">
            <a:normAutofit/>
          </a:bodyPr>
          <a:lstStyle>
            <a:lvl1pPr algn="l" defTabSz="914400" rtl="0" eaLnBrk="1" latinLnBrk="0" hangingPunct="1">
              <a:lnSpc>
                <a:spcPct val="90000"/>
              </a:lnSpc>
              <a:spcBef>
                <a:spcPct val="0"/>
              </a:spcBef>
              <a:buNone/>
              <a:defRPr sz="2000" b="1" kern="1200">
                <a:solidFill>
                  <a:srgbClr val="E5438C"/>
                </a:solidFill>
                <a:latin typeface="Univers" panose="020B0503020202020204" pitchFamily="34" charset="0"/>
                <a:ea typeface="+mj-ea"/>
                <a:cs typeface="+mj-cs"/>
              </a:defRPr>
            </a:lvl1pPr>
          </a:lstStyle>
          <a:p>
            <a:pPr>
              <a:tabLst>
                <a:tab pos="3860800" algn="l"/>
              </a:tabLst>
            </a:pPr>
            <a:r>
              <a:rPr lang="it-IT" sz="1800" b="1" dirty="0">
                <a:solidFill>
                  <a:srgbClr val="E5438C"/>
                </a:solidFill>
                <a:latin typeface="Univers" panose="020B0503020202020204" pitchFamily="34" charset="0"/>
              </a:rPr>
              <a:t>GESTIONE DELLE SEDI IN ANAGRAFICA E IN QUALIFICA</a:t>
            </a:r>
          </a:p>
        </p:txBody>
      </p:sp>
      <p:pic>
        <p:nvPicPr>
          <p:cNvPr id="14" name="Immagine 13">
            <a:extLst>
              <a:ext uri="{FF2B5EF4-FFF2-40B4-BE49-F238E27FC236}">
                <a16:creationId xmlns:a16="http://schemas.microsoft.com/office/drawing/2014/main" id="{2844029A-4B04-4241-8230-1EE71DAFC31B}"/>
              </a:ext>
            </a:extLst>
          </p:cNvPr>
          <p:cNvPicPr>
            <a:picLocks noChangeAspect="1"/>
          </p:cNvPicPr>
          <p:nvPr userDrawn="1"/>
        </p:nvPicPr>
        <p:blipFill>
          <a:blip r:embed="rId2"/>
          <a:stretch>
            <a:fillRect/>
          </a:stretch>
        </p:blipFill>
        <p:spPr>
          <a:xfrm>
            <a:off x="10404363" y="103950"/>
            <a:ext cx="1411131" cy="496717"/>
          </a:xfrm>
          <a:prstGeom prst="rect">
            <a:avLst/>
          </a:prstGeom>
        </p:spPr>
      </p:pic>
      <p:sp>
        <p:nvSpPr>
          <p:cNvPr id="16" name="Titolo 15">
            <a:extLst>
              <a:ext uri="{FF2B5EF4-FFF2-40B4-BE49-F238E27FC236}">
                <a16:creationId xmlns:a16="http://schemas.microsoft.com/office/drawing/2014/main" id="{A168C32A-8665-4F56-8A66-BDB472A1E5F2}"/>
              </a:ext>
            </a:extLst>
          </p:cNvPr>
          <p:cNvSpPr>
            <a:spLocks noGrp="1"/>
          </p:cNvSpPr>
          <p:nvPr>
            <p:ph type="title"/>
          </p:nvPr>
        </p:nvSpPr>
        <p:spPr>
          <a:xfrm>
            <a:off x="200601" y="391117"/>
            <a:ext cx="9306256" cy="419100"/>
          </a:xfrm>
          <a:prstGeom prst="rect">
            <a:avLst/>
          </a:prstGeom>
          <a:noFill/>
        </p:spPr>
        <p:txBody>
          <a:bodyPr vert="horz" lIns="91440" tIns="45720" rIns="91440" bIns="45720" rtlCol="0" anchor="ctr">
            <a:normAutofit/>
          </a:bodyPr>
          <a:lstStyle>
            <a:lvl1pPr>
              <a:defRPr lang="it-IT" sz="1400" b="0">
                <a:solidFill>
                  <a:srgbClr val="E5438C"/>
                </a:solidFill>
                <a:latin typeface="Univers Light" panose="020B0403020202020204" pitchFamily="34" charset="0"/>
              </a:defRPr>
            </a:lvl1pPr>
          </a:lstStyle>
          <a:p>
            <a:pPr marL="0" lvl="0"/>
            <a:r>
              <a:rPr lang="it-IT"/>
              <a:t>Fare clic per modificare lo stile del titolo dello schema</a:t>
            </a:r>
          </a:p>
        </p:txBody>
      </p:sp>
      <p:sp>
        <p:nvSpPr>
          <p:cNvPr id="8" name="Segnaposto data 7">
            <a:extLst>
              <a:ext uri="{FF2B5EF4-FFF2-40B4-BE49-F238E27FC236}">
                <a16:creationId xmlns:a16="http://schemas.microsoft.com/office/drawing/2014/main" id="{BF13DA0C-04A7-462B-9FB6-D5EFC424C5E0}"/>
              </a:ext>
            </a:extLst>
          </p:cNvPr>
          <p:cNvSpPr>
            <a:spLocks noGrp="1"/>
          </p:cNvSpPr>
          <p:nvPr>
            <p:ph type="dt" sz="half" idx="10"/>
          </p:nvPr>
        </p:nvSpPr>
        <p:spPr/>
        <p:txBody>
          <a:bodyPr/>
          <a:lstStyle/>
          <a:p>
            <a:fld id="{8D6A1655-900A-4BE4-AE4C-FB57AC7D6354}" type="datetime1">
              <a:rPr lang="it-IT" smtClean="0"/>
              <a:t>15/07/2020</a:t>
            </a:fld>
            <a:endParaRPr lang="it-IT" dirty="0"/>
          </a:p>
        </p:txBody>
      </p:sp>
      <p:sp>
        <p:nvSpPr>
          <p:cNvPr id="9" name="Segnaposto piè di pagina 8">
            <a:extLst>
              <a:ext uri="{FF2B5EF4-FFF2-40B4-BE49-F238E27FC236}">
                <a16:creationId xmlns:a16="http://schemas.microsoft.com/office/drawing/2014/main" id="{E07188B6-4D7C-47F4-95ED-6F019F0A2DB7}"/>
              </a:ext>
            </a:extLst>
          </p:cNvPr>
          <p:cNvSpPr>
            <a:spLocks noGrp="1"/>
          </p:cNvSpPr>
          <p:nvPr>
            <p:ph type="ftr" sz="quarter" idx="11"/>
          </p:nvPr>
        </p:nvSpPr>
        <p:spPr/>
        <p:txBody>
          <a:bodyPr/>
          <a:lstStyle/>
          <a:p>
            <a:r>
              <a:rPr lang="it-IT"/>
              <a:t>GESTIONE DELLE SEDI IN ANAGRAFICA E IN QUALIFICA – DOC. VERSIONE 1.0 DEL</a:t>
            </a:r>
            <a:endParaRPr lang="it-IT" dirty="0"/>
          </a:p>
        </p:txBody>
      </p:sp>
      <p:sp>
        <p:nvSpPr>
          <p:cNvPr id="10" name="Segnaposto numero diapositiva 9">
            <a:extLst>
              <a:ext uri="{FF2B5EF4-FFF2-40B4-BE49-F238E27FC236}">
                <a16:creationId xmlns:a16="http://schemas.microsoft.com/office/drawing/2014/main" id="{BA67B949-BFDE-426C-AD48-6FFB0FFD6E40}"/>
              </a:ext>
            </a:extLst>
          </p:cNvPr>
          <p:cNvSpPr>
            <a:spLocks noGrp="1"/>
          </p:cNvSpPr>
          <p:nvPr>
            <p:ph type="sldNum" sz="quarter" idx="12"/>
          </p:nvPr>
        </p:nvSpPr>
        <p:spPr/>
        <p:txBody>
          <a:bodyPr/>
          <a:lstStyle/>
          <a:p>
            <a:r>
              <a:rPr lang="it-IT"/>
              <a:t>PAGINA N. </a:t>
            </a:r>
            <a:fld id="{6E419318-9B84-4F63-A187-2FBC557B3A29}" type="slidenum">
              <a:rPr smtClean="0"/>
              <a:pPr/>
              <a:t>‹Nº›</a:t>
            </a:fld>
            <a:endParaRPr lang="it-IT" dirty="0"/>
          </a:p>
        </p:txBody>
      </p:sp>
    </p:spTree>
    <p:extLst>
      <p:ext uri="{BB962C8B-B14F-4D97-AF65-F5344CB8AC3E}">
        <p14:creationId xmlns:p14="http://schemas.microsoft.com/office/powerpoint/2010/main" val="712038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egnaposto data 15">
            <a:extLst>
              <a:ext uri="{FF2B5EF4-FFF2-40B4-BE49-F238E27FC236}">
                <a16:creationId xmlns:a16="http://schemas.microsoft.com/office/drawing/2014/main" id="{BFB38D70-52C0-48BD-91E2-9B9E326483A9}"/>
              </a:ext>
            </a:extLst>
          </p:cNvPr>
          <p:cNvSpPr>
            <a:spLocks noGrp="1"/>
          </p:cNvSpPr>
          <p:nvPr>
            <p:ph type="dt" sz="half" idx="2"/>
          </p:nvPr>
        </p:nvSpPr>
        <p:spPr>
          <a:xfrm>
            <a:off x="6365919" y="6349478"/>
            <a:ext cx="1215790" cy="365125"/>
          </a:xfrm>
          <a:prstGeom prst="rect">
            <a:avLst/>
          </a:prstGeom>
        </p:spPr>
        <p:txBody>
          <a:bodyPr vert="horz" lIns="91440" tIns="45720" rIns="91440" bIns="45720" rtlCol="0" anchor="ctr"/>
          <a:lstStyle>
            <a:lvl1pPr>
              <a:defRPr lang="it-IT" sz="1200" b="1" smtClean="0">
                <a:solidFill>
                  <a:srgbClr val="E5438C"/>
                </a:solidFill>
                <a:latin typeface="Univers" panose="020B0503020202020204" pitchFamily="34" charset="0"/>
              </a:defRPr>
            </a:lvl1pPr>
          </a:lstStyle>
          <a:p>
            <a:fld id="{8D6A1655-900A-4BE4-AE4C-FB57AC7D6354}" type="datetime1">
              <a:rPr lang="it-IT" smtClean="0"/>
              <a:t>15/07/2020</a:t>
            </a:fld>
            <a:endParaRPr lang="it-IT" dirty="0"/>
          </a:p>
        </p:txBody>
      </p:sp>
      <p:sp>
        <p:nvSpPr>
          <p:cNvPr id="17" name="Segnaposto piè di pagina 16">
            <a:extLst>
              <a:ext uri="{FF2B5EF4-FFF2-40B4-BE49-F238E27FC236}">
                <a16:creationId xmlns:a16="http://schemas.microsoft.com/office/drawing/2014/main" id="{EBC2AD8C-537F-4DF3-BD0E-758FAE229E0D}"/>
              </a:ext>
            </a:extLst>
          </p:cNvPr>
          <p:cNvSpPr>
            <a:spLocks noGrp="1"/>
          </p:cNvSpPr>
          <p:nvPr>
            <p:ph type="ftr" sz="quarter" idx="3"/>
          </p:nvPr>
        </p:nvSpPr>
        <p:spPr>
          <a:xfrm>
            <a:off x="244521" y="6349478"/>
            <a:ext cx="6373993" cy="365125"/>
          </a:xfrm>
          <a:prstGeom prst="rect">
            <a:avLst/>
          </a:prstGeom>
        </p:spPr>
        <p:txBody>
          <a:bodyPr vert="horz" lIns="91440" tIns="45720" rIns="91440" bIns="45720" rtlCol="0" anchor="ctr"/>
          <a:lstStyle>
            <a:lvl1pPr algn="l">
              <a:defRPr sz="1200" b="1">
                <a:solidFill>
                  <a:srgbClr val="E5438C"/>
                </a:solidFill>
                <a:latin typeface="Univers" panose="020B0503020202020204" pitchFamily="34" charset="0"/>
              </a:defRPr>
            </a:lvl1pPr>
          </a:lstStyle>
          <a:p>
            <a:r>
              <a:rPr lang="it-IT" dirty="0"/>
              <a:t>GESTIONE DELLE SEDI IN ANAGRAFICA E IN QUALIFICA – DOC. VERSIONE 1.0 DEL</a:t>
            </a:r>
          </a:p>
        </p:txBody>
      </p:sp>
      <p:sp>
        <p:nvSpPr>
          <p:cNvPr id="18" name="Segnaposto numero diapositiva 17">
            <a:extLst>
              <a:ext uri="{FF2B5EF4-FFF2-40B4-BE49-F238E27FC236}">
                <a16:creationId xmlns:a16="http://schemas.microsoft.com/office/drawing/2014/main" id="{E549C325-129E-4045-B878-025FFA74F91B}"/>
              </a:ext>
            </a:extLst>
          </p:cNvPr>
          <p:cNvSpPr>
            <a:spLocks noGrp="1"/>
          </p:cNvSpPr>
          <p:nvPr>
            <p:ph type="sldNum" sz="quarter" idx="4"/>
          </p:nvPr>
        </p:nvSpPr>
        <p:spPr>
          <a:xfrm>
            <a:off x="9183810" y="6349478"/>
            <a:ext cx="2743200" cy="365125"/>
          </a:xfrm>
          <a:prstGeom prst="rect">
            <a:avLst/>
          </a:prstGeom>
        </p:spPr>
        <p:txBody>
          <a:bodyPr vert="horz" lIns="91440" tIns="45720" rIns="91440" bIns="45720" rtlCol="0" anchor="ctr"/>
          <a:lstStyle>
            <a:lvl1pPr algn="r">
              <a:defRPr lang="it-IT" sz="1200" b="1" smtClean="0">
                <a:solidFill>
                  <a:srgbClr val="E5438C"/>
                </a:solidFill>
                <a:latin typeface="Univers" panose="020B0503020202020204" pitchFamily="34" charset="0"/>
              </a:defRPr>
            </a:lvl1pPr>
          </a:lstStyle>
          <a:p>
            <a:r>
              <a:rPr lang="it-IT" dirty="0"/>
              <a:t>PAGINA N. </a:t>
            </a:r>
            <a:fld id="{6E419318-9B84-4F63-A187-2FBC557B3A29}" type="slidenum">
              <a:rPr smtClean="0"/>
              <a:pPr/>
              <a:t>‹Nº›</a:t>
            </a:fld>
            <a:endParaRPr lang="it-IT" dirty="0"/>
          </a:p>
        </p:txBody>
      </p:sp>
    </p:spTree>
    <p:extLst>
      <p:ext uri="{BB962C8B-B14F-4D97-AF65-F5344CB8AC3E}">
        <p14:creationId xmlns:p14="http://schemas.microsoft.com/office/powerpoint/2010/main" val="1789464538"/>
      </p:ext>
    </p:extLst>
  </p:cSld>
  <p:clrMap bg1="lt1" tx1="dk1" bg2="lt2" tx2="dk2" accent1="accent1" accent2="accent2" accent3="accent3" accent4="accent4" accent5="accent5" accent6="accent6" hlink="hlink" folHlink="folHlink"/>
  <p:sldLayoutIdLst>
    <p:sldLayoutId id="2147483651" r:id="rId1"/>
    <p:sldLayoutId id="2147483649" r:id="rId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image" Target="../media/image10.svg"/><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svg"/><Relationship Id="rId4" Type="http://schemas.openxmlformats.org/officeDocument/2006/relationships/image" Target="../media/image4.png"/><Relationship Id="rId9" Type="http://schemas.openxmlformats.org/officeDocument/2006/relationships/image" Target="../media/image18.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0.svg"/><Relationship Id="rId7"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22.svg"/><Relationship Id="rId4" Type="http://schemas.openxmlformats.org/officeDocument/2006/relationships/image" Target="../media/image13.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34.svg"/><Relationship Id="rId18" Type="http://schemas.openxmlformats.org/officeDocument/2006/relationships/image" Target="../media/image24.png"/><Relationship Id="rId26" Type="http://schemas.openxmlformats.org/officeDocument/2006/relationships/image" Target="../media/image28.png"/><Relationship Id="rId3" Type="http://schemas.openxmlformats.org/officeDocument/2006/relationships/image" Target="../media/image8.svg"/><Relationship Id="rId21" Type="http://schemas.openxmlformats.org/officeDocument/2006/relationships/image" Target="../media/image40.svg"/><Relationship Id="rId7" Type="http://schemas.openxmlformats.org/officeDocument/2006/relationships/image" Target="../media/image28.svg"/><Relationship Id="rId12" Type="http://schemas.openxmlformats.org/officeDocument/2006/relationships/image" Target="../media/image21.png"/><Relationship Id="rId17" Type="http://schemas.openxmlformats.org/officeDocument/2006/relationships/image" Target="../media/image12.svg"/><Relationship Id="rId25" Type="http://schemas.openxmlformats.org/officeDocument/2006/relationships/image" Target="../media/image42.svg"/><Relationship Id="rId2" Type="http://schemas.openxmlformats.org/officeDocument/2006/relationships/image" Target="../media/image10.png"/><Relationship Id="rId16" Type="http://schemas.openxmlformats.org/officeDocument/2006/relationships/image" Target="../media/image23.png"/><Relationship Id="rId20" Type="http://schemas.openxmlformats.org/officeDocument/2006/relationships/image" Target="../media/image25.png"/><Relationship Id="rId29" Type="http://schemas.openxmlformats.org/officeDocument/2006/relationships/image" Target="../media/image46.sv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32.svg"/><Relationship Id="rId24" Type="http://schemas.openxmlformats.org/officeDocument/2006/relationships/image" Target="../media/image27.png"/><Relationship Id="rId5" Type="http://schemas.openxmlformats.org/officeDocument/2006/relationships/image" Target="../media/image26.svg"/><Relationship Id="rId15" Type="http://schemas.openxmlformats.org/officeDocument/2006/relationships/image" Target="../media/image36.svg"/><Relationship Id="rId23" Type="http://schemas.openxmlformats.org/officeDocument/2006/relationships/image" Target="../media/image10.svg"/><Relationship Id="rId28" Type="http://schemas.openxmlformats.org/officeDocument/2006/relationships/image" Target="../media/image29.png"/><Relationship Id="rId10" Type="http://schemas.openxmlformats.org/officeDocument/2006/relationships/image" Target="../media/image20.png"/><Relationship Id="rId19" Type="http://schemas.openxmlformats.org/officeDocument/2006/relationships/image" Target="../media/image38.svg"/><Relationship Id="rId4" Type="http://schemas.openxmlformats.org/officeDocument/2006/relationships/image" Target="../media/image17.png"/><Relationship Id="rId9" Type="http://schemas.openxmlformats.org/officeDocument/2006/relationships/image" Target="../media/image30.svg"/><Relationship Id="rId14" Type="http://schemas.openxmlformats.org/officeDocument/2006/relationships/image" Target="../media/image22.png"/><Relationship Id="rId22" Type="http://schemas.openxmlformats.org/officeDocument/2006/relationships/image" Target="../media/image26.png"/><Relationship Id="rId27" Type="http://schemas.openxmlformats.org/officeDocument/2006/relationships/image" Target="../media/image44.svg"/></Relationships>
</file>

<file path=ppt/slides/_rels/slide7.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svg"/><Relationship Id="rId3" Type="http://schemas.openxmlformats.org/officeDocument/2006/relationships/image" Target="../media/image8.svg"/><Relationship Id="rId7" Type="http://schemas.openxmlformats.org/officeDocument/2006/relationships/image" Target="../media/image38.svg"/><Relationship Id="rId12" Type="http://schemas.openxmlformats.org/officeDocument/2006/relationships/image" Target="../media/image30.png"/><Relationship Id="rId17" Type="http://schemas.openxmlformats.org/officeDocument/2006/relationships/image" Target="../media/image36.svg"/><Relationship Id="rId2" Type="http://schemas.openxmlformats.org/officeDocument/2006/relationships/image" Target="../media/image10.png"/><Relationship Id="rId16"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24.png"/><Relationship Id="rId11" Type="http://schemas.openxmlformats.org/officeDocument/2006/relationships/image" Target="../media/image46.svg"/><Relationship Id="rId5" Type="http://schemas.openxmlformats.org/officeDocument/2006/relationships/image" Target="../media/image12.svg"/><Relationship Id="rId15" Type="http://schemas.openxmlformats.org/officeDocument/2006/relationships/image" Target="../media/image48.sv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40.svg"/><Relationship Id="rId14"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9938B1-C901-4B89-A4D4-F0D46F42859E}"/>
              </a:ext>
            </a:extLst>
          </p:cNvPr>
          <p:cNvSpPr>
            <a:spLocks noGrp="1"/>
          </p:cNvSpPr>
          <p:nvPr>
            <p:ph type="title"/>
          </p:nvPr>
        </p:nvSpPr>
        <p:spPr/>
        <p:txBody>
          <a:bodyPr/>
          <a:lstStyle/>
          <a:p>
            <a:r>
              <a:rPr lang="it-IT" dirty="0" smtClean="0"/>
              <a:t>NEW MODEL WITH 20 OFFICES</a:t>
            </a:r>
            <a:r>
              <a:rPr lang="it-IT" dirty="0"/>
              <a:t/>
            </a:r>
            <a:br>
              <a:rPr lang="it-IT" dirty="0"/>
            </a:br>
            <a:r>
              <a:rPr lang="it-IT" b="0" dirty="0" smtClean="0">
                <a:latin typeface="Univers Light" panose="020B0403020202020204" pitchFamily="34" charset="0"/>
              </a:rPr>
              <a:t>QUALIFIABLE  OFFICES AND UPDATE OF THEIR DATA</a:t>
            </a:r>
            <a:endParaRPr lang="it-IT" dirty="0"/>
          </a:p>
        </p:txBody>
      </p:sp>
      <p:sp>
        <p:nvSpPr>
          <p:cNvPr id="3" name="Segnaposto data 2">
            <a:extLst>
              <a:ext uri="{FF2B5EF4-FFF2-40B4-BE49-F238E27FC236}">
                <a16:creationId xmlns:a16="http://schemas.microsoft.com/office/drawing/2014/main" id="{BBF344F6-F6F1-467A-ACCA-00C4F24C72E9}"/>
              </a:ext>
            </a:extLst>
          </p:cNvPr>
          <p:cNvSpPr>
            <a:spLocks noGrp="1"/>
          </p:cNvSpPr>
          <p:nvPr>
            <p:ph type="dt" sz="half" idx="10"/>
          </p:nvPr>
        </p:nvSpPr>
        <p:spPr/>
        <p:txBody>
          <a:bodyPr/>
          <a:lstStyle/>
          <a:p>
            <a:fld id="{8D6A1655-900A-4BE4-AE4C-FB57AC7D6354}" type="datetime1">
              <a:rPr lang="it-IT" smtClean="0"/>
              <a:pPr/>
              <a:t>15/07/2020</a:t>
            </a:fld>
            <a:endParaRPr lang="it-IT" dirty="0"/>
          </a:p>
        </p:txBody>
      </p:sp>
      <p:sp>
        <p:nvSpPr>
          <p:cNvPr id="4" name="Segnaposto piè di pagina 3">
            <a:extLst>
              <a:ext uri="{FF2B5EF4-FFF2-40B4-BE49-F238E27FC236}">
                <a16:creationId xmlns:a16="http://schemas.microsoft.com/office/drawing/2014/main" id="{9B6F2593-511D-42DC-9147-35065A247A32}"/>
              </a:ext>
            </a:extLst>
          </p:cNvPr>
          <p:cNvSpPr>
            <a:spLocks noGrp="1"/>
          </p:cNvSpPr>
          <p:nvPr>
            <p:ph type="ftr" sz="quarter" idx="11"/>
          </p:nvPr>
        </p:nvSpPr>
        <p:spPr/>
        <p:txBody>
          <a:bodyPr/>
          <a:lstStyle/>
          <a:p>
            <a:r>
              <a:rPr lang="it-IT" dirty="0" smtClean="0"/>
              <a:t>OFFICES MANAGEMENT IN REGISTRY AND QUALIFICATION – </a:t>
            </a:r>
            <a:r>
              <a:rPr lang="it-IT" dirty="0"/>
              <a:t>DOC. </a:t>
            </a:r>
            <a:r>
              <a:rPr lang="it-IT" dirty="0" smtClean="0"/>
              <a:t>VERSION </a:t>
            </a:r>
            <a:r>
              <a:rPr lang="it-IT" dirty="0"/>
              <a:t>1.0 </a:t>
            </a:r>
          </a:p>
        </p:txBody>
      </p:sp>
      <p:sp>
        <p:nvSpPr>
          <p:cNvPr id="5" name="Segnaposto numero diapositiva 4">
            <a:extLst>
              <a:ext uri="{FF2B5EF4-FFF2-40B4-BE49-F238E27FC236}">
                <a16:creationId xmlns:a16="http://schemas.microsoft.com/office/drawing/2014/main" id="{C257DC15-4196-486E-8C91-B7845617A162}"/>
              </a:ext>
            </a:extLst>
          </p:cNvPr>
          <p:cNvSpPr>
            <a:spLocks noGrp="1"/>
          </p:cNvSpPr>
          <p:nvPr>
            <p:ph type="sldNum" sz="quarter" idx="12"/>
          </p:nvPr>
        </p:nvSpPr>
        <p:spPr/>
        <p:txBody>
          <a:bodyPr/>
          <a:lstStyle/>
          <a:p>
            <a:r>
              <a:rPr lang="it-IT" dirty="0" smtClean="0"/>
              <a:t>PAGE </a:t>
            </a:r>
            <a:r>
              <a:rPr lang="it-IT" dirty="0"/>
              <a:t>N. </a:t>
            </a:r>
            <a:fld id="{6E419318-9B84-4F63-A187-2FBC557B3A29}" type="slidenum">
              <a:rPr smtClean="0"/>
              <a:pPr/>
              <a:t>1</a:t>
            </a:fld>
            <a:endParaRPr dirty="0"/>
          </a:p>
        </p:txBody>
      </p:sp>
      <p:sp>
        <p:nvSpPr>
          <p:cNvPr id="7" name="Titolo 1">
            <a:extLst>
              <a:ext uri="{FF2B5EF4-FFF2-40B4-BE49-F238E27FC236}">
                <a16:creationId xmlns:a16="http://schemas.microsoft.com/office/drawing/2014/main" id="{029938B1-C901-4B89-A4D4-F0D46F42859E}"/>
              </a:ext>
            </a:extLst>
          </p:cNvPr>
          <p:cNvSpPr txBox="1">
            <a:spLocks/>
          </p:cNvSpPr>
          <p:nvPr/>
        </p:nvSpPr>
        <p:spPr>
          <a:xfrm>
            <a:off x="179206" y="2988071"/>
            <a:ext cx="4888094" cy="819537"/>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r>
              <a:rPr lang="it-IT" b="0" dirty="0" smtClean="0">
                <a:latin typeface="Univers Light" panose="020B0403020202020204" pitchFamily="34" charset="0"/>
              </a:rPr>
              <a:t>DEI LORO DATI</a:t>
            </a:r>
            <a:endParaRPr lang="it-IT" dirty="0"/>
          </a:p>
        </p:txBody>
      </p:sp>
    </p:spTree>
    <p:extLst>
      <p:ext uri="{BB962C8B-B14F-4D97-AF65-F5344CB8AC3E}">
        <p14:creationId xmlns:p14="http://schemas.microsoft.com/office/powerpoint/2010/main" val="1922943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2D2DF-EAA5-409B-B462-EDDAA2155218}"/>
              </a:ext>
            </a:extLst>
          </p:cNvPr>
          <p:cNvSpPr>
            <a:spLocks noGrp="1"/>
          </p:cNvSpPr>
          <p:nvPr>
            <p:ph type="title"/>
          </p:nvPr>
        </p:nvSpPr>
        <p:spPr/>
        <p:txBody>
          <a:bodyPr/>
          <a:lstStyle/>
          <a:p>
            <a:pPr lvl="0">
              <a:lnSpc>
                <a:spcPct val="100000"/>
              </a:lnSpc>
              <a:spcBef>
                <a:spcPts val="0"/>
              </a:spcBef>
              <a:defRPr/>
            </a:pPr>
            <a:r>
              <a:rPr lang="en-US" dirty="0"/>
              <a:t>Specifications of the new model of the offices to qualify on </a:t>
            </a:r>
            <a:r>
              <a:rPr lang="en-US" dirty="0" err="1"/>
              <a:t>WeBUY</a:t>
            </a:r>
            <a:r>
              <a:rPr lang="en-US" dirty="0"/>
              <a:t> with 20 available positions</a:t>
            </a:r>
            <a:endParaRPr lang="en-US" i="1" kern="0" dirty="0">
              <a:solidFill>
                <a:sysClr val="windowText" lastClr="000000"/>
              </a:solidFill>
            </a:endParaRPr>
          </a:p>
        </p:txBody>
      </p:sp>
      <p:sp>
        <p:nvSpPr>
          <p:cNvPr id="3" name="Segnaposto data 2">
            <a:extLst>
              <a:ext uri="{FF2B5EF4-FFF2-40B4-BE49-F238E27FC236}">
                <a16:creationId xmlns:a16="http://schemas.microsoft.com/office/drawing/2014/main" id="{1783E882-1DE9-4AEB-9AF9-EF3787FB53EA}"/>
              </a:ext>
            </a:extLst>
          </p:cNvPr>
          <p:cNvSpPr>
            <a:spLocks noGrp="1"/>
          </p:cNvSpPr>
          <p:nvPr>
            <p:ph type="dt" sz="half" idx="10"/>
          </p:nvPr>
        </p:nvSpPr>
        <p:spPr/>
        <p:txBody>
          <a:bodyPr/>
          <a:lstStyle/>
          <a:p>
            <a:fld id="{8D6A1655-900A-4BE4-AE4C-FB57AC7D6354}" type="datetime1">
              <a:rPr lang="it-IT" smtClean="0"/>
              <a:t>15/07/2020</a:t>
            </a:fld>
            <a:endParaRPr lang="it-IT" dirty="0"/>
          </a:p>
        </p:txBody>
      </p:sp>
      <p:sp>
        <p:nvSpPr>
          <p:cNvPr id="4" name="Segnaposto piè di pagina 3">
            <a:extLst>
              <a:ext uri="{FF2B5EF4-FFF2-40B4-BE49-F238E27FC236}">
                <a16:creationId xmlns:a16="http://schemas.microsoft.com/office/drawing/2014/main" id="{019734C7-6DE5-4318-B785-F620D9157F22}"/>
              </a:ext>
            </a:extLst>
          </p:cNvPr>
          <p:cNvSpPr>
            <a:spLocks noGrp="1"/>
          </p:cNvSpPr>
          <p:nvPr>
            <p:ph type="ftr" sz="quarter" idx="11"/>
          </p:nvPr>
        </p:nvSpPr>
        <p:spPr/>
        <p:txBody>
          <a:bodyPr/>
          <a:lstStyle/>
          <a:p>
            <a:r>
              <a:rPr lang="it-IT" dirty="0"/>
              <a:t>OFFICES MANAGEMENT IN REGISTRY AND </a:t>
            </a:r>
            <a:r>
              <a:rPr lang="it-IT" dirty="0" smtClean="0"/>
              <a:t>QUALIFICATION – DOC. VERSION 1.0</a:t>
            </a:r>
            <a:endParaRPr lang="it-IT" dirty="0"/>
          </a:p>
        </p:txBody>
      </p:sp>
      <p:sp>
        <p:nvSpPr>
          <p:cNvPr id="5" name="Segnaposto numero diapositiva 4">
            <a:extLst>
              <a:ext uri="{FF2B5EF4-FFF2-40B4-BE49-F238E27FC236}">
                <a16:creationId xmlns:a16="http://schemas.microsoft.com/office/drawing/2014/main" id="{10438AD7-717A-4253-AC75-210146B76B20}"/>
              </a:ext>
            </a:extLst>
          </p:cNvPr>
          <p:cNvSpPr>
            <a:spLocks noGrp="1"/>
          </p:cNvSpPr>
          <p:nvPr>
            <p:ph type="sldNum" sz="quarter" idx="12"/>
          </p:nvPr>
        </p:nvSpPr>
        <p:spPr/>
        <p:txBody>
          <a:bodyPr/>
          <a:lstStyle/>
          <a:p>
            <a:r>
              <a:rPr lang="it-IT" dirty="0" smtClean="0"/>
              <a:t>PAGE N. </a:t>
            </a:r>
            <a:fld id="{6E419318-9B84-4F63-A187-2FBC557B3A29}" type="slidenum">
              <a:rPr smtClean="0"/>
              <a:pPr/>
              <a:t>2</a:t>
            </a:fld>
            <a:endParaRPr lang="it-IT" dirty="0"/>
          </a:p>
        </p:txBody>
      </p:sp>
      <p:sp>
        <p:nvSpPr>
          <p:cNvPr id="6" name="Rettangolo con angoli arrotondati 5">
            <a:extLst>
              <a:ext uri="{FF2B5EF4-FFF2-40B4-BE49-F238E27FC236}">
                <a16:creationId xmlns:a16="http://schemas.microsoft.com/office/drawing/2014/main" id="{5ADBA2BC-03E4-4B85-A23F-98E6FECF8FFB}"/>
              </a:ext>
            </a:extLst>
          </p:cNvPr>
          <p:cNvSpPr/>
          <p:nvPr/>
        </p:nvSpPr>
        <p:spPr>
          <a:xfrm>
            <a:off x="304800" y="897208"/>
            <a:ext cx="11582400" cy="589073"/>
          </a:xfrm>
          <a:prstGeom prst="roundRect">
            <a:avLst>
              <a:gd name="adj" fmla="val 3084"/>
            </a:avLst>
          </a:prstGeom>
          <a:solidFill>
            <a:schemeClr val="bg1">
              <a:lumMod val="50000"/>
            </a:schemeClr>
          </a:solidFill>
          <a:ln w="28575">
            <a:solidFill>
              <a:schemeClr val="bg1">
                <a:lumMod val="50000"/>
              </a:schemeClr>
            </a:solidFill>
            <a:headEnd type="none" w="med" len="med"/>
            <a:tailEnd type="arrow"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en-US" sz="1100" dirty="0" smtClean="0">
                <a:solidFill>
                  <a:schemeClr val="bg1"/>
                </a:solidFill>
                <a:latin typeface="Univers" panose="020B0503020202020204" pitchFamily="34" charset="0"/>
              </a:rPr>
              <a:t>ON WEBUY IS POSSIBLE TO INDICATE A LEGAL HEAD OFFICE AND A MAXIMUM OF 20 ADDITIONAL OFFICES, THAT CAN BE CLASSIFIED IN THREE DIFFERENT TYPOLOGIES [PRODUCTIVE, ADMINISTRATIVE AND COMMERCIAL];</a:t>
            </a:r>
            <a:r>
              <a:rPr lang="it-IT" sz="1100" dirty="0" smtClean="0">
                <a:solidFill>
                  <a:schemeClr val="bg1"/>
                </a:solidFill>
                <a:latin typeface="Univers" panose="020B0503020202020204" pitchFamily="34" charset="0"/>
              </a:rPr>
              <a:t> </a:t>
            </a:r>
            <a:endParaRPr lang="it-IT" sz="1100" dirty="0">
              <a:solidFill>
                <a:schemeClr val="bg1"/>
              </a:solidFill>
              <a:latin typeface="Univers" panose="020B0503020202020204" pitchFamily="34" charset="0"/>
            </a:endParaRPr>
          </a:p>
        </p:txBody>
      </p:sp>
      <p:sp>
        <p:nvSpPr>
          <p:cNvPr id="7" name="Rettangolo 6">
            <a:extLst>
              <a:ext uri="{FF2B5EF4-FFF2-40B4-BE49-F238E27FC236}">
                <a16:creationId xmlns:a16="http://schemas.microsoft.com/office/drawing/2014/main" id="{D0BFA801-A33F-47DC-9DD6-84C7650AF1A5}"/>
              </a:ext>
            </a:extLst>
          </p:cNvPr>
          <p:cNvSpPr/>
          <p:nvPr/>
        </p:nvSpPr>
        <p:spPr>
          <a:xfrm>
            <a:off x="924671" y="3415239"/>
            <a:ext cx="10878994" cy="1644835"/>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050" b="1" dirty="0" smtClean="0">
                <a:solidFill>
                  <a:schemeClr val="bg1">
                    <a:lumMod val="50000"/>
                  </a:schemeClr>
                </a:solidFill>
                <a:latin typeface="Univers Light" panose="020B0403020202020204" pitchFamily="34" charset="0"/>
              </a:rPr>
              <a:t>IMPORTANT:</a:t>
            </a:r>
          </a:p>
          <a:p>
            <a:pPr marL="171450" indent="-171450">
              <a:lnSpc>
                <a:spcPct val="150000"/>
              </a:lnSpc>
              <a:buFont typeface="Arial" panose="020B0604020202020204" pitchFamily="34" charset="0"/>
              <a:buChar char="•"/>
            </a:pPr>
            <a:r>
              <a:rPr lang="en-US" sz="1050" dirty="0" smtClean="0">
                <a:solidFill>
                  <a:schemeClr val="bg1">
                    <a:lumMod val="50000"/>
                  </a:schemeClr>
                </a:solidFill>
                <a:latin typeface="Univers Light" panose="020B0403020202020204" pitchFamily="34" charset="0"/>
              </a:rPr>
              <a:t>ADDITIONAL OFFICES ARE NOT MANDATORIES;</a:t>
            </a:r>
          </a:p>
          <a:p>
            <a:pPr marL="171450" indent="-171450">
              <a:lnSpc>
                <a:spcPct val="150000"/>
              </a:lnSpc>
              <a:buFont typeface="Arial" panose="020B0604020202020204" pitchFamily="34" charset="0"/>
              <a:buChar char="•"/>
            </a:pPr>
            <a:r>
              <a:rPr lang="en-US" sz="1050" dirty="0" smtClean="0">
                <a:solidFill>
                  <a:schemeClr val="bg1">
                    <a:lumMod val="50000"/>
                  </a:schemeClr>
                </a:solidFill>
                <a:latin typeface="Univers Light" panose="020B0403020202020204" pitchFamily="34" charset="0"/>
              </a:rPr>
              <a:t>NOT ALL THE OFFICES TYPOLOGIES HAVE TO BE NECESSARY PRESENT (EX. A SUPPLIER COULD NOT HAVE AN ADDITIONAL COMMERCIAL OFFICE) </a:t>
            </a:r>
          </a:p>
          <a:p>
            <a:pPr marL="171450" indent="-171450">
              <a:lnSpc>
                <a:spcPct val="150000"/>
              </a:lnSpc>
              <a:buFont typeface="Arial" panose="020B0604020202020204" pitchFamily="34" charset="0"/>
              <a:buChar char="•"/>
            </a:pPr>
            <a:r>
              <a:rPr lang="en-US" sz="1050" dirty="0" smtClean="0">
                <a:solidFill>
                  <a:schemeClr val="bg1">
                    <a:lumMod val="50000"/>
                  </a:schemeClr>
                </a:solidFill>
                <a:latin typeface="Univers Light" panose="020B0403020202020204" pitchFamily="34" charset="0"/>
              </a:rPr>
              <a:t>EACH SUPPLIER CAN INDICATE 20 OFFICES, ONLY THE PRODUCTIVE ONES WILL BE SENT TO MLM, THEREFORE IT IS SUGGESTED TO THE SUPPLIER WITH MORE THAN 20 OFFICES TO GIVE PRIORITY TO THE “PRODUCTIVE” ONES INSTEAD OF THE “COMMERCIAL” AND/OR “ADMINISTRATIVE”</a:t>
            </a:r>
            <a:endParaRPr lang="en-US" sz="1050" dirty="0">
              <a:solidFill>
                <a:schemeClr val="bg1">
                  <a:lumMod val="50000"/>
                </a:schemeClr>
              </a:solidFill>
              <a:latin typeface="Univers Light" panose="020B0403020202020204" pitchFamily="34" charset="0"/>
            </a:endParaRPr>
          </a:p>
        </p:txBody>
      </p:sp>
      <p:pic>
        <p:nvPicPr>
          <p:cNvPr id="8" name="Elemento grafico 7" descr="Dorso della mano con indice che punta verso destra">
            <a:extLst>
              <a:ext uri="{FF2B5EF4-FFF2-40B4-BE49-F238E27FC236}">
                <a16:creationId xmlns:a16="http://schemas.microsoft.com/office/drawing/2014/main" id="{E2B46D10-85A9-4018-9E0C-E08B5786C755}"/>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88336" y="4020081"/>
            <a:ext cx="536334" cy="536334"/>
          </a:xfrm>
          <a:prstGeom prst="rect">
            <a:avLst/>
          </a:prstGeom>
        </p:spPr>
      </p:pic>
      <p:sp>
        <p:nvSpPr>
          <p:cNvPr id="9" name="Rettangolo 8">
            <a:extLst>
              <a:ext uri="{FF2B5EF4-FFF2-40B4-BE49-F238E27FC236}">
                <a16:creationId xmlns:a16="http://schemas.microsoft.com/office/drawing/2014/main" id="{7EF19D69-ED4D-4861-B17E-766E8A281142}"/>
              </a:ext>
            </a:extLst>
          </p:cNvPr>
          <p:cNvSpPr/>
          <p:nvPr/>
        </p:nvSpPr>
        <p:spPr>
          <a:xfrm>
            <a:off x="304800" y="3369701"/>
            <a:ext cx="11582400" cy="1776711"/>
          </a:xfrm>
          <a:prstGeom prst="rect">
            <a:avLst/>
          </a:prstGeom>
          <a:noFill/>
          <a:ln w="127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5CEFB3CF-6DAA-4D47-8211-24E0D350AE45}"/>
              </a:ext>
            </a:extLst>
          </p:cNvPr>
          <p:cNvSpPr/>
          <p:nvPr/>
        </p:nvSpPr>
        <p:spPr>
          <a:xfrm>
            <a:off x="911390" y="5433753"/>
            <a:ext cx="10892274" cy="773687"/>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it-IT" sz="1050" b="1" dirty="0" smtClean="0">
                <a:solidFill>
                  <a:schemeClr val="bg1">
                    <a:lumMod val="50000"/>
                  </a:schemeClr>
                </a:solidFill>
                <a:latin typeface="Univers Light" panose="020B0403020202020204" pitchFamily="34" charset="0"/>
              </a:rPr>
              <a:t>ATTENTION:</a:t>
            </a:r>
            <a:endParaRPr lang="it-IT" sz="1050" b="1" dirty="0">
              <a:solidFill>
                <a:schemeClr val="bg1">
                  <a:lumMod val="50000"/>
                </a:schemeClr>
              </a:solidFill>
              <a:latin typeface="Univers Light" panose="020B0403020202020204" pitchFamily="34" charset="0"/>
            </a:endParaRPr>
          </a:p>
          <a:p>
            <a:pPr marL="228600" indent="-228600">
              <a:lnSpc>
                <a:spcPct val="150000"/>
              </a:lnSpc>
              <a:buFont typeface="+mj-lt"/>
              <a:buAutoNum type="arabicPeriod"/>
            </a:pPr>
            <a:r>
              <a:rPr lang="it-IT" sz="1050" dirty="0" smtClean="0">
                <a:solidFill>
                  <a:schemeClr val="bg1">
                    <a:lumMod val="50000"/>
                  </a:schemeClr>
                </a:solidFill>
                <a:latin typeface="Univers Light" panose="020B0403020202020204" pitchFamily="34" charset="0"/>
              </a:rPr>
              <a:t>IN CASE AN OFFICE IS BOTH LEGAL AND PRODUCTIVE, THIS ONE HAS TO BE REPROPOSED AS A SITE IN THE ADDITIONAL SET OF OFFICES, IN ORDER TO BE QUALIFIED AND USED IN THE MLM SYSTEM</a:t>
            </a:r>
            <a:endParaRPr lang="it-IT" sz="1050" dirty="0">
              <a:solidFill>
                <a:schemeClr val="bg1">
                  <a:lumMod val="50000"/>
                </a:schemeClr>
              </a:solidFill>
              <a:latin typeface="Univers Light" panose="020B0403020202020204" pitchFamily="34" charset="0"/>
            </a:endParaRPr>
          </a:p>
        </p:txBody>
      </p:sp>
      <p:sp>
        <p:nvSpPr>
          <p:cNvPr id="11" name="Rettangolo 10">
            <a:extLst>
              <a:ext uri="{FF2B5EF4-FFF2-40B4-BE49-F238E27FC236}">
                <a16:creationId xmlns:a16="http://schemas.microsoft.com/office/drawing/2014/main" id="{C51971E8-6C75-419D-A01A-FB318658EF7F}"/>
              </a:ext>
            </a:extLst>
          </p:cNvPr>
          <p:cNvSpPr/>
          <p:nvPr/>
        </p:nvSpPr>
        <p:spPr>
          <a:xfrm>
            <a:off x="304800" y="5433753"/>
            <a:ext cx="11582400" cy="824488"/>
          </a:xfrm>
          <a:prstGeom prst="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Elemento grafico 11" descr="Avviso">
            <a:extLst>
              <a:ext uri="{FF2B5EF4-FFF2-40B4-BE49-F238E27FC236}">
                <a16:creationId xmlns:a16="http://schemas.microsoft.com/office/drawing/2014/main" id="{3CE37BDB-5750-4052-BD16-81C91D65E71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88336" y="5618644"/>
            <a:ext cx="455176" cy="455176"/>
          </a:xfrm>
          <a:prstGeom prst="rect">
            <a:avLst/>
          </a:prstGeom>
        </p:spPr>
      </p:pic>
      <p:pic>
        <p:nvPicPr>
          <p:cNvPr id="13" name="Elemento grafico 12" descr="Fabbrica">
            <a:extLst>
              <a:ext uri="{FF2B5EF4-FFF2-40B4-BE49-F238E27FC236}">
                <a16:creationId xmlns:a16="http://schemas.microsoft.com/office/drawing/2014/main" id="{FE6F4F77-B20D-49D9-96CC-A434B6FA967A}"/>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834601" y="1730837"/>
            <a:ext cx="714244" cy="714244"/>
          </a:xfrm>
          <a:prstGeom prst="rect">
            <a:avLst/>
          </a:prstGeom>
        </p:spPr>
      </p:pic>
      <p:sp>
        <p:nvSpPr>
          <p:cNvPr id="22" name="CasellaDiTesto 21">
            <a:extLst>
              <a:ext uri="{FF2B5EF4-FFF2-40B4-BE49-F238E27FC236}">
                <a16:creationId xmlns:a16="http://schemas.microsoft.com/office/drawing/2014/main" id="{87F5C44F-56DB-49FE-9701-16E4988BA80A}"/>
              </a:ext>
            </a:extLst>
          </p:cNvPr>
          <p:cNvSpPr txBox="1"/>
          <p:nvPr/>
        </p:nvSpPr>
        <p:spPr>
          <a:xfrm>
            <a:off x="4232730" y="2448878"/>
            <a:ext cx="1885043" cy="261610"/>
          </a:xfrm>
          <a:prstGeom prst="rect">
            <a:avLst/>
          </a:prstGeom>
          <a:noFill/>
        </p:spPr>
        <p:txBody>
          <a:bodyPr wrap="square" rtlCol="0">
            <a:spAutoFit/>
          </a:bodyPr>
          <a:lstStyle/>
          <a:p>
            <a:pPr algn="ctr"/>
            <a:r>
              <a:rPr lang="it-IT" sz="1100" dirty="0" smtClean="0">
                <a:latin typeface="Univers" panose="020B0503020202020204" pitchFamily="34" charset="0"/>
              </a:rPr>
              <a:t>«PRODUCTIVE» OFFICE</a:t>
            </a:r>
            <a:endParaRPr lang="it-IT" sz="1100" dirty="0">
              <a:latin typeface="Univers" panose="020B0503020202020204" pitchFamily="34" charset="0"/>
            </a:endParaRPr>
          </a:p>
        </p:txBody>
      </p:sp>
      <p:sp>
        <p:nvSpPr>
          <p:cNvPr id="36" name="CasellaDiTesto 35">
            <a:extLst>
              <a:ext uri="{FF2B5EF4-FFF2-40B4-BE49-F238E27FC236}">
                <a16:creationId xmlns:a16="http://schemas.microsoft.com/office/drawing/2014/main" id="{008388D2-C791-4878-AEC4-6584F58ABEDB}"/>
              </a:ext>
            </a:extLst>
          </p:cNvPr>
          <p:cNvSpPr txBox="1"/>
          <p:nvPr/>
        </p:nvSpPr>
        <p:spPr>
          <a:xfrm>
            <a:off x="876301" y="2428150"/>
            <a:ext cx="1566714" cy="430887"/>
          </a:xfrm>
          <a:prstGeom prst="rect">
            <a:avLst/>
          </a:prstGeom>
          <a:noFill/>
        </p:spPr>
        <p:txBody>
          <a:bodyPr wrap="square" rtlCol="0">
            <a:spAutoFit/>
          </a:bodyPr>
          <a:lstStyle/>
          <a:p>
            <a:pPr algn="ctr"/>
            <a:r>
              <a:rPr lang="it-IT" sz="1100" b="1" dirty="0">
                <a:latin typeface="Univers" panose="020B0503020202020204" pitchFamily="34" charset="0"/>
              </a:rPr>
              <a:t>N.1 </a:t>
            </a:r>
            <a:r>
              <a:rPr lang="it-IT" sz="1100" b="1" dirty="0" smtClean="0">
                <a:latin typeface="Univers" panose="020B0503020202020204" pitchFamily="34" charset="0"/>
              </a:rPr>
              <a:t>LEGAL HEAD OFFICE</a:t>
            </a:r>
            <a:endParaRPr lang="it-IT" sz="1100" b="1" dirty="0">
              <a:latin typeface="Univers" panose="020B0503020202020204" pitchFamily="34" charset="0"/>
            </a:endParaRPr>
          </a:p>
        </p:txBody>
      </p:sp>
      <p:sp>
        <p:nvSpPr>
          <p:cNvPr id="38" name="CasellaDiTesto 37">
            <a:extLst>
              <a:ext uri="{FF2B5EF4-FFF2-40B4-BE49-F238E27FC236}">
                <a16:creationId xmlns:a16="http://schemas.microsoft.com/office/drawing/2014/main" id="{48748349-D76A-4290-BDF8-8363032BCDE2}"/>
              </a:ext>
            </a:extLst>
          </p:cNvPr>
          <p:cNvSpPr txBox="1"/>
          <p:nvPr/>
        </p:nvSpPr>
        <p:spPr>
          <a:xfrm>
            <a:off x="6528755" y="2448878"/>
            <a:ext cx="2242363" cy="261610"/>
          </a:xfrm>
          <a:prstGeom prst="rect">
            <a:avLst/>
          </a:prstGeom>
          <a:noFill/>
        </p:spPr>
        <p:txBody>
          <a:bodyPr wrap="square" rtlCol="0">
            <a:spAutoFit/>
          </a:bodyPr>
          <a:lstStyle/>
          <a:p>
            <a:pPr algn="ctr"/>
            <a:r>
              <a:rPr lang="it-IT" sz="1100" dirty="0" smtClean="0">
                <a:latin typeface="Univers" panose="020B0503020202020204" pitchFamily="34" charset="0"/>
              </a:rPr>
              <a:t>«ADMINISTRATIVE» OFFICE</a:t>
            </a:r>
            <a:endParaRPr lang="it-IT" sz="1100" dirty="0">
              <a:latin typeface="Univers" panose="020B0503020202020204" pitchFamily="34" charset="0"/>
            </a:endParaRPr>
          </a:p>
        </p:txBody>
      </p:sp>
      <p:pic>
        <p:nvPicPr>
          <p:cNvPr id="40" name="Elemento grafico 39" descr="Registro">
            <a:extLst>
              <a:ext uri="{FF2B5EF4-FFF2-40B4-BE49-F238E27FC236}">
                <a16:creationId xmlns:a16="http://schemas.microsoft.com/office/drawing/2014/main" id="{45E21A69-6EA5-4DA0-AA33-A38BEB28341A}"/>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7337438" y="1771930"/>
            <a:ext cx="690003" cy="690003"/>
          </a:xfrm>
          <a:prstGeom prst="rect">
            <a:avLst/>
          </a:prstGeom>
        </p:spPr>
      </p:pic>
      <p:sp>
        <p:nvSpPr>
          <p:cNvPr id="41" name="CasellaDiTesto 40">
            <a:extLst>
              <a:ext uri="{FF2B5EF4-FFF2-40B4-BE49-F238E27FC236}">
                <a16:creationId xmlns:a16="http://schemas.microsoft.com/office/drawing/2014/main" id="{F863D690-2416-4A42-9964-996440B32F59}"/>
              </a:ext>
            </a:extLst>
          </p:cNvPr>
          <p:cNvSpPr txBox="1"/>
          <p:nvPr/>
        </p:nvSpPr>
        <p:spPr>
          <a:xfrm>
            <a:off x="9294118" y="2448877"/>
            <a:ext cx="1853429" cy="261610"/>
          </a:xfrm>
          <a:prstGeom prst="rect">
            <a:avLst/>
          </a:prstGeom>
          <a:noFill/>
        </p:spPr>
        <p:txBody>
          <a:bodyPr wrap="square" rtlCol="0">
            <a:spAutoFit/>
          </a:bodyPr>
          <a:lstStyle/>
          <a:p>
            <a:pPr algn="ctr"/>
            <a:r>
              <a:rPr lang="it-IT" sz="1100" dirty="0" smtClean="0">
                <a:latin typeface="Univers" panose="020B0503020202020204" pitchFamily="34" charset="0"/>
              </a:rPr>
              <a:t>«COMMERCIAL» OFFICE</a:t>
            </a:r>
            <a:endParaRPr lang="it-IT" sz="1100" dirty="0">
              <a:latin typeface="Univers" panose="020B0503020202020204" pitchFamily="34" charset="0"/>
            </a:endParaRPr>
          </a:p>
        </p:txBody>
      </p:sp>
      <p:pic>
        <p:nvPicPr>
          <p:cNvPr id="44" name="Elemento grafico 43" descr="Casa">
            <a:extLst>
              <a:ext uri="{FF2B5EF4-FFF2-40B4-BE49-F238E27FC236}">
                <a16:creationId xmlns:a16="http://schemas.microsoft.com/office/drawing/2014/main" id="{CDA73B52-BA3B-47D9-B15D-4DE6C395108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370985" y="1839270"/>
            <a:ext cx="605795" cy="605795"/>
          </a:xfrm>
          <a:prstGeom prst="rect">
            <a:avLst/>
          </a:prstGeom>
        </p:spPr>
      </p:pic>
      <p:pic>
        <p:nvPicPr>
          <p:cNvPr id="46" name="Elemento grafico 45" descr="Chiosco">
            <a:extLst>
              <a:ext uri="{FF2B5EF4-FFF2-40B4-BE49-F238E27FC236}">
                <a16:creationId xmlns:a16="http://schemas.microsoft.com/office/drawing/2014/main" id="{789004AF-B670-43E9-BAE8-445867FDF863}"/>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9898889" y="1809748"/>
            <a:ext cx="635421" cy="635421"/>
          </a:xfrm>
          <a:prstGeom prst="rect">
            <a:avLst/>
          </a:prstGeom>
        </p:spPr>
      </p:pic>
      <p:sp>
        <p:nvSpPr>
          <p:cNvPr id="47" name="Parentesi graffa aperta 46">
            <a:extLst>
              <a:ext uri="{FF2B5EF4-FFF2-40B4-BE49-F238E27FC236}">
                <a16:creationId xmlns:a16="http://schemas.microsoft.com/office/drawing/2014/main" id="{6DA5E723-BB4F-404C-9A04-A89EBC7A39D7}"/>
              </a:ext>
            </a:extLst>
          </p:cNvPr>
          <p:cNvSpPr/>
          <p:nvPr/>
        </p:nvSpPr>
        <p:spPr>
          <a:xfrm rot="16200000">
            <a:off x="7622051" y="-749294"/>
            <a:ext cx="261609" cy="7040252"/>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48" name="CasellaDiTesto 47">
            <a:extLst>
              <a:ext uri="{FF2B5EF4-FFF2-40B4-BE49-F238E27FC236}">
                <a16:creationId xmlns:a16="http://schemas.microsoft.com/office/drawing/2014/main" id="{B4E384A5-6221-4548-92CC-9918C58B6109}"/>
              </a:ext>
            </a:extLst>
          </p:cNvPr>
          <p:cNvSpPr txBox="1"/>
          <p:nvPr/>
        </p:nvSpPr>
        <p:spPr>
          <a:xfrm>
            <a:off x="5982765" y="2962381"/>
            <a:ext cx="3311353" cy="261610"/>
          </a:xfrm>
          <a:prstGeom prst="rect">
            <a:avLst/>
          </a:prstGeom>
          <a:noFill/>
        </p:spPr>
        <p:txBody>
          <a:bodyPr wrap="square" rtlCol="0">
            <a:spAutoFit/>
          </a:bodyPr>
          <a:lstStyle/>
          <a:p>
            <a:pPr algn="ctr"/>
            <a:r>
              <a:rPr lang="en-US" sz="1100" b="1" dirty="0" smtClean="0">
                <a:latin typeface="Univers" panose="020B0503020202020204" pitchFamily="34" charset="0"/>
              </a:rPr>
              <a:t>ADDITIONAL OFFICES FROM 01 TO 20:</a:t>
            </a:r>
            <a:endParaRPr lang="en-US" sz="1100" b="1" dirty="0">
              <a:latin typeface="Univers" panose="020B0503020202020204" pitchFamily="34" charset="0"/>
            </a:endParaRPr>
          </a:p>
        </p:txBody>
      </p:sp>
      <p:pic>
        <p:nvPicPr>
          <p:cNvPr id="50" name="Elemento grafico 49" descr="Aggiungi">
            <a:extLst>
              <a:ext uri="{FF2B5EF4-FFF2-40B4-BE49-F238E27FC236}">
                <a16:creationId xmlns:a16="http://schemas.microsoft.com/office/drawing/2014/main" id="{E841C4A5-E423-49A5-ADF7-E5B4B5B94EA9}"/>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2849180" y="1980452"/>
            <a:ext cx="589073" cy="589073"/>
          </a:xfrm>
          <a:prstGeom prst="rect">
            <a:avLst/>
          </a:prstGeom>
        </p:spPr>
      </p:pic>
      <p:sp>
        <p:nvSpPr>
          <p:cNvPr id="28" name="Titolo 1">
            <a:extLst>
              <a:ext uri="{FF2B5EF4-FFF2-40B4-BE49-F238E27FC236}">
                <a16:creationId xmlns:a16="http://schemas.microsoft.com/office/drawing/2014/main" id="{029938B1-C901-4B89-A4D4-F0D46F42859E}"/>
              </a:ext>
            </a:extLst>
          </p:cNvPr>
          <p:cNvSpPr txBox="1">
            <a:spLocks/>
          </p:cNvSpPr>
          <p:nvPr/>
        </p:nvSpPr>
        <p:spPr>
          <a:xfrm>
            <a:off x="200601" y="96780"/>
            <a:ext cx="6184267" cy="342554"/>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endParaRPr lang="it-IT" dirty="0"/>
          </a:p>
        </p:txBody>
      </p:sp>
    </p:spTree>
    <p:extLst>
      <p:ext uri="{BB962C8B-B14F-4D97-AF65-F5344CB8AC3E}">
        <p14:creationId xmlns:p14="http://schemas.microsoft.com/office/powerpoint/2010/main" val="1227375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2D2DF-EAA5-409B-B462-EDDAA2155218}"/>
              </a:ext>
            </a:extLst>
          </p:cNvPr>
          <p:cNvSpPr>
            <a:spLocks noGrp="1"/>
          </p:cNvSpPr>
          <p:nvPr>
            <p:ph type="title"/>
          </p:nvPr>
        </p:nvSpPr>
        <p:spPr/>
        <p:txBody>
          <a:bodyPr/>
          <a:lstStyle/>
          <a:p>
            <a:r>
              <a:rPr lang="en-US" dirty="0"/>
              <a:t>Specifications of the new model of the offices to qualify on </a:t>
            </a:r>
            <a:r>
              <a:rPr lang="en-US" dirty="0" err="1"/>
              <a:t>WeBUY</a:t>
            </a:r>
            <a:r>
              <a:rPr lang="en-US" dirty="0"/>
              <a:t> with 20 available positions</a:t>
            </a:r>
            <a:endParaRPr lang="it-IT" dirty="0"/>
          </a:p>
        </p:txBody>
      </p:sp>
      <p:sp>
        <p:nvSpPr>
          <p:cNvPr id="3" name="Segnaposto data 2">
            <a:extLst>
              <a:ext uri="{FF2B5EF4-FFF2-40B4-BE49-F238E27FC236}">
                <a16:creationId xmlns:a16="http://schemas.microsoft.com/office/drawing/2014/main" id="{1783E882-1DE9-4AEB-9AF9-EF3787FB53EA}"/>
              </a:ext>
            </a:extLst>
          </p:cNvPr>
          <p:cNvSpPr>
            <a:spLocks noGrp="1"/>
          </p:cNvSpPr>
          <p:nvPr>
            <p:ph type="dt" sz="half" idx="10"/>
          </p:nvPr>
        </p:nvSpPr>
        <p:spPr/>
        <p:txBody>
          <a:bodyPr/>
          <a:lstStyle/>
          <a:p>
            <a:fld id="{8D6A1655-900A-4BE4-AE4C-FB57AC7D6354}" type="datetime1">
              <a:rPr lang="it-IT" smtClean="0"/>
              <a:t>15/07/2020</a:t>
            </a:fld>
            <a:endParaRPr lang="it-IT" dirty="0"/>
          </a:p>
        </p:txBody>
      </p:sp>
      <p:sp>
        <p:nvSpPr>
          <p:cNvPr id="5" name="Segnaposto numero diapositiva 4">
            <a:extLst>
              <a:ext uri="{FF2B5EF4-FFF2-40B4-BE49-F238E27FC236}">
                <a16:creationId xmlns:a16="http://schemas.microsoft.com/office/drawing/2014/main" id="{10438AD7-717A-4253-AC75-210146B76B20}"/>
              </a:ext>
            </a:extLst>
          </p:cNvPr>
          <p:cNvSpPr>
            <a:spLocks noGrp="1"/>
          </p:cNvSpPr>
          <p:nvPr>
            <p:ph type="sldNum" sz="quarter" idx="12"/>
          </p:nvPr>
        </p:nvSpPr>
        <p:spPr/>
        <p:txBody>
          <a:bodyPr/>
          <a:lstStyle/>
          <a:p>
            <a:r>
              <a:rPr lang="it-IT" dirty="0" smtClean="0"/>
              <a:t>PAGE </a:t>
            </a:r>
            <a:r>
              <a:rPr lang="it-IT" dirty="0"/>
              <a:t>N. </a:t>
            </a:r>
            <a:fld id="{6E419318-9B84-4F63-A187-2FBC557B3A29}" type="slidenum">
              <a:rPr smtClean="0"/>
              <a:pPr/>
              <a:t>3</a:t>
            </a:fld>
            <a:endParaRPr lang="it-IT" dirty="0"/>
          </a:p>
        </p:txBody>
      </p:sp>
      <p:sp>
        <p:nvSpPr>
          <p:cNvPr id="6" name="Rettangolo con angoli arrotondati 5">
            <a:extLst>
              <a:ext uri="{FF2B5EF4-FFF2-40B4-BE49-F238E27FC236}">
                <a16:creationId xmlns:a16="http://schemas.microsoft.com/office/drawing/2014/main" id="{5ADBA2BC-03E4-4B85-A23F-98E6FECF8FFB}"/>
              </a:ext>
            </a:extLst>
          </p:cNvPr>
          <p:cNvSpPr/>
          <p:nvPr/>
        </p:nvSpPr>
        <p:spPr>
          <a:xfrm>
            <a:off x="304800" y="897208"/>
            <a:ext cx="11582400" cy="706509"/>
          </a:xfrm>
          <a:prstGeom prst="roundRect">
            <a:avLst>
              <a:gd name="adj" fmla="val 3084"/>
            </a:avLst>
          </a:prstGeom>
          <a:solidFill>
            <a:schemeClr val="bg1">
              <a:lumMod val="50000"/>
            </a:schemeClr>
          </a:solidFill>
          <a:ln w="28575">
            <a:solidFill>
              <a:schemeClr val="bg1">
                <a:lumMod val="50000"/>
              </a:schemeClr>
            </a:solidFill>
            <a:headEnd type="none" w="med" len="med"/>
            <a:tailEnd type="arrow"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it-IT" sz="1100" dirty="0">
                <a:solidFill>
                  <a:schemeClr val="bg1"/>
                </a:solidFill>
                <a:latin typeface="Univers" panose="020B0503020202020204"/>
                <a:cs typeface="Arial" panose="020B0604020202020204" pitchFamily="34" charset="0"/>
              </a:rPr>
              <a:t>THE MAXIMUM NUMBER OF AVAILABLE OFICCES  FOR THE QUALIFY PASS FROM 10 TO 20, WITH THE LIMITATION FOR THE OFFICES HAVING THE COUNTRY BRASIL, THAT CAN BE MAXIMUM 12, THEREFORE ALL THE SUPPLIERS WILL HAVE AVAILABLE 20 SLOTS </a:t>
            </a:r>
            <a:r>
              <a:rPr lang="it-IT" sz="1100" dirty="0" smtClean="0">
                <a:solidFill>
                  <a:schemeClr val="bg1"/>
                </a:solidFill>
                <a:latin typeface="Univers" panose="020B0503020202020204"/>
                <a:cs typeface="Arial" panose="020B0604020202020204" pitchFamily="34" charset="0"/>
              </a:rPr>
              <a:t>AS THE FOLLOWING SQUEME SHOWS:</a:t>
            </a:r>
            <a:endParaRPr lang="it-IT" sz="1100" dirty="0">
              <a:solidFill>
                <a:schemeClr val="bg1"/>
              </a:solidFill>
              <a:latin typeface="Univers" panose="020B0503020202020204"/>
              <a:cs typeface="Arial" panose="020B0604020202020204" pitchFamily="34" charset="0"/>
            </a:endParaRPr>
          </a:p>
        </p:txBody>
      </p:sp>
      <p:sp>
        <p:nvSpPr>
          <p:cNvPr id="7" name="Rettangolo 6">
            <a:extLst>
              <a:ext uri="{FF2B5EF4-FFF2-40B4-BE49-F238E27FC236}">
                <a16:creationId xmlns:a16="http://schemas.microsoft.com/office/drawing/2014/main" id="{D0BFA801-A33F-47DC-9DD6-84C7650AF1A5}"/>
              </a:ext>
            </a:extLst>
          </p:cNvPr>
          <p:cNvSpPr/>
          <p:nvPr/>
        </p:nvSpPr>
        <p:spPr>
          <a:xfrm>
            <a:off x="911390" y="3401846"/>
            <a:ext cx="10892274" cy="1343036"/>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050" b="1" dirty="0" smtClean="0">
                <a:solidFill>
                  <a:schemeClr val="bg1">
                    <a:lumMod val="50000"/>
                  </a:schemeClr>
                </a:solidFill>
                <a:latin typeface="Univers Light" panose="020B0403020202020204" pitchFamily="34" charset="0"/>
              </a:rPr>
              <a:t>IMPORTANT:</a:t>
            </a:r>
          </a:p>
          <a:p>
            <a:pPr>
              <a:lnSpc>
                <a:spcPct val="150000"/>
              </a:lnSpc>
              <a:spcAft>
                <a:spcPts val="600"/>
              </a:spcAft>
            </a:pPr>
            <a:r>
              <a:rPr lang="en-US" sz="1050" dirty="0" smtClean="0">
                <a:solidFill>
                  <a:schemeClr val="bg1">
                    <a:lumMod val="50000"/>
                  </a:schemeClr>
                </a:solidFill>
                <a:latin typeface="Univers Light" panose="020B0403020202020204" pitchFamily="34" charset="0"/>
              </a:rPr>
              <a:t>ALL THE SUPPLIERS WILL SEE, IN THE ADDITIONAL FORMS AREA, 20 AVAILABLE PLACES FOR THEIR OFFICES:</a:t>
            </a:r>
          </a:p>
          <a:p>
            <a:pPr marL="171450" indent="-171450">
              <a:lnSpc>
                <a:spcPct val="150000"/>
              </a:lnSpc>
              <a:buFont typeface="Arial" panose="020B0604020202020204" pitchFamily="34" charset="0"/>
              <a:buChar char="•"/>
            </a:pPr>
            <a:r>
              <a:rPr lang="en-US" sz="1050" dirty="0" smtClean="0">
                <a:solidFill>
                  <a:schemeClr val="bg1">
                    <a:lumMod val="50000"/>
                  </a:schemeClr>
                </a:solidFill>
                <a:latin typeface="Univers Light" panose="020B0403020202020204" pitchFamily="34" charset="0"/>
              </a:rPr>
              <a:t>THE SUPPLIERS WILL NOT VISUALIZE THE ADDITIONAL FORMS DURING THE REGISTRATION;</a:t>
            </a:r>
          </a:p>
          <a:p>
            <a:pPr marL="171450" indent="-171450">
              <a:lnSpc>
                <a:spcPct val="150000"/>
              </a:lnSpc>
              <a:buFont typeface="Arial" panose="020B0604020202020204" pitchFamily="34" charset="0"/>
              <a:buChar char="•"/>
            </a:pPr>
            <a:r>
              <a:rPr lang="en-US" sz="1050" dirty="0" smtClean="0">
                <a:solidFill>
                  <a:schemeClr val="bg1">
                    <a:lumMod val="50000"/>
                  </a:schemeClr>
                </a:solidFill>
                <a:latin typeface="Univers Light" panose="020B0403020202020204" pitchFamily="34" charset="0"/>
              </a:rPr>
              <a:t>SUPPLIERS ALREADY QUALIFIED HAVE TO ACCESS TO THEIR REGISTRY AND UPDATE THEIR QUALIFICATIONS, INDICATING WHICH OF THE NEW OFFICES WANT TO BE QUALIFIED FOR THE CONCERNED MG</a:t>
            </a:r>
            <a:endParaRPr lang="en-US" sz="1050" dirty="0">
              <a:solidFill>
                <a:schemeClr val="bg1">
                  <a:lumMod val="50000"/>
                </a:schemeClr>
              </a:solidFill>
              <a:latin typeface="Univers Light" panose="020B0403020202020204" pitchFamily="34" charset="0"/>
            </a:endParaRPr>
          </a:p>
        </p:txBody>
      </p:sp>
      <p:pic>
        <p:nvPicPr>
          <p:cNvPr id="8" name="Elemento grafico 7" descr="Dorso della mano con indice che punta verso destra">
            <a:extLst>
              <a:ext uri="{FF2B5EF4-FFF2-40B4-BE49-F238E27FC236}">
                <a16:creationId xmlns:a16="http://schemas.microsoft.com/office/drawing/2014/main" id="{E2B46D10-85A9-4018-9E0C-E08B5786C755}"/>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88336" y="3755686"/>
            <a:ext cx="536334" cy="536334"/>
          </a:xfrm>
          <a:prstGeom prst="rect">
            <a:avLst/>
          </a:prstGeom>
        </p:spPr>
      </p:pic>
      <p:sp>
        <p:nvSpPr>
          <p:cNvPr id="9" name="Rettangolo 8">
            <a:extLst>
              <a:ext uri="{FF2B5EF4-FFF2-40B4-BE49-F238E27FC236}">
                <a16:creationId xmlns:a16="http://schemas.microsoft.com/office/drawing/2014/main" id="{7EF19D69-ED4D-4861-B17E-766E8A281142}"/>
              </a:ext>
            </a:extLst>
          </p:cNvPr>
          <p:cNvSpPr/>
          <p:nvPr/>
        </p:nvSpPr>
        <p:spPr>
          <a:xfrm>
            <a:off x="304800" y="3358419"/>
            <a:ext cx="11582400" cy="1460098"/>
          </a:xfrm>
          <a:prstGeom prst="rect">
            <a:avLst/>
          </a:prstGeom>
          <a:noFill/>
          <a:ln w="127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5CEFB3CF-6DAA-4D47-8211-24E0D350AE45}"/>
              </a:ext>
            </a:extLst>
          </p:cNvPr>
          <p:cNvSpPr/>
          <p:nvPr/>
        </p:nvSpPr>
        <p:spPr>
          <a:xfrm>
            <a:off x="911390" y="5044619"/>
            <a:ext cx="10892274" cy="1213622"/>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050" b="1" dirty="0" smtClean="0">
                <a:solidFill>
                  <a:schemeClr val="bg1">
                    <a:lumMod val="50000"/>
                  </a:schemeClr>
                </a:solidFill>
                <a:latin typeface="Univers Light" panose="020B0403020202020204" pitchFamily="34" charset="0"/>
              </a:rPr>
              <a:t>ATTENTION:</a:t>
            </a:r>
          </a:p>
          <a:p>
            <a:pPr marL="228600" indent="-228600">
              <a:lnSpc>
                <a:spcPct val="150000"/>
              </a:lnSpc>
              <a:buFont typeface="+mj-lt"/>
              <a:buAutoNum type="arabicPeriod"/>
            </a:pPr>
            <a:r>
              <a:rPr lang="en-US" sz="1050" dirty="0" smtClean="0">
                <a:solidFill>
                  <a:schemeClr val="bg1">
                    <a:lumMod val="50000"/>
                  </a:schemeClr>
                </a:solidFill>
                <a:latin typeface="Univers Light" panose="020B0403020202020204" pitchFamily="34" charset="0"/>
              </a:rPr>
              <a:t>IT IS RECOMMENDED TO THE SUPPLIERS ALREADY QUALIFIED WITH ALL THE FIRST 10 POSITIONS COMPLETED, TO USE THE REST OF THE AVAILABLE POSITIONS TO REGISTER MORE OFFICES, AVOIDING TO OVERWRITE THE PREVIOUS OFFICES REGISTRATION DATA, FOLOWING THE SUGGESTIONS EXPRESSED BEFORE;</a:t>
            </a:r>
          </a:p>
          <a:p>
            <a:pPr marL="228600" indent="-228600">
              <a:lnSpc>
                <a:spcPct val="150000"/>
              </a:lnSpc>
              <a:buFont typeface="+mj-lt"/>
              <a:buAutoNum type="arabicPeriod"/>
            </a:pPr>
            <a:r>
              <a:rPr lang="en-US" sz="1050" dirty="0" smtClean="0">
                <a:solidFill>
                  <a:schemeClr val="bg1">
                    <a:lumMod val="50000"/>
                  </a:schemeClr>
                </a:solidFill>
                <a:latin typeface="Univers Light" panose="020B0403020202020204" pitchFamily="34" charset="0"/>
              </a:rPr>
              <a:t>IT IS RECOMMENDED TO THE SUPPLIERS WITH BRAZILIAN OFFICES TO GATHER THEM IN THE FIRST 12 POSITIONS, AVOIDING  THE LACK OF AVAILABLE PLACES FOR THEM</a:t>
            </a:r>
            <a:endParaRPr lang="en-US" sz="1050" dirty="0">
              <a:solidFill>
                <a:schemeClr val="bg1">
                  <a:lumMod val="50000"/>
                </a:schemeClr>
              </a:solidFill>
              <a:latin typeface="Univers Light" panose="020B0403020202020204" pitchFamily="34" charset="0"/>
            </a:endParaRPr>
          </a:p>
        </p:txBody>
      </p:sp>
      <p:sp>
        <p:nvSpPr>
          <p:cNvPr id="11" name="Rettangolo 10">
            <a:extLst>
              <a:ext uri="{FF2B5EF4-FFF2-40B4-BE49-F238E27FC236}">
                <a16:creationId xmlns:a16="http://schemas.microsoft.com/office/drawing/2014/main" id="{C51971E8-6C75-419D-A01A-FB318658EF7F}"/>
              </a:ext>
            </a:extLst>
          </p:cNvPr>
          <p:cNvSpPr/>
          <p:nvPr/>
        </p:nvSpPr>
        <p:spPr>
          <a:xfrm>
            <a:off x="304800" y="4970446"/>
            <a:ext cx="11582400" cy="1328701"/>
          </a:xfrm>
          <a:prstGeom prst="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2" name="Elemento grafico 11" descr="Avviso">
            <a:extLst>
              <a:ext uri="{FF2B5EF4-FFF2-40B4-BE49-F238E27FC236}">
                <a16:creationId xmlns:a16="http://schemas.microsoft.com/office/drawing/2014/main" id="{3CE37BDB-5750-4052-BD16-81C91D65E71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88336" y="5390044"/>
            <a:ext cx="455176" cy="455176"/>
          </a:xfrm>
          <a:prstGeom prst="rect">
            <a:avLst/>
          </a:prstGeom>
        </p:spPr>
      </p:pic>
      <p:pic>
        <p:nvPicPr>
          <p:cNvPr id="13" name="Elemento grafico 12" descr="Fabbrica">
            <a:extLst>
              <a:ext uri="{FF2B5EF4-FFF2-40B4-BE49-F238E27FC236}">
                <a16:creationId xmlns:a16="http://schemas.microsoft.com/office/drawing/2014/main" id="{FE6F4F77-B20D-49D9-96CC-A434B6FA967A}"/>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2556485" y="1755953"/>
            <a:ext cx="504000" cy="504000"/>
          </a:xfrm>
          <a:prstGeom prst="rect">
            <a:avLst/>
          </a:prstGeom>
        </p:spPr>
      </p:pic>
      <p:sp>
        <p:nvSpPr>
          <p:cNvPr id="14" name="CasellaDiTesto 13">
            <a:extLst>
              <a:ext uri="{FF2B5EF4-FFF2-40B4-BE49-F238E27FC236}">
                <a16:creationId xmlns:a16="http://schemas.microsoft.com/office/drawing/2014/main" id="{EAADC590-DD2A-4F12-9CC2-51FBDA4E3A8D}"/>
              </a:ext>
            </a:extLst>
          </p:cNvPr>
          <p:cNvSpPr txBox="1"/>
          <p:nvPr/>
        </p:nvSpPr>
        <p:spPr>
          <a:xfrm>
            <a:off x="2482850" y="2191151"/>
            <a:ext cx="643759"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N.1</a:t>
            </a:r>
          </a:p>
        </p:txBody>
      </p:sp>
      <p:pic>
        <p:nvPicPr>
          <p:cNvPr id="15" name="Elemento grafico 14" descr="Fabbrica">
            <a:extLst>
              <a:ext uri="{FF2B5EF4-FFF2-40B4-BE49-F238E27FC236}">
                <a16:creationId xmlns:a16="http://schemas.microsoft.com/office/drawing/2014/main" id="{E22DE936-547D-4CCF-B964-6FF9CF4556DE}"/>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391083" y="1755953"/>
            <a:ext cx="504000" cy="504000"/>
          </a:xfrm>
          <a:prstGeom prst="rect">
            <a:avLst/>
          </a:prstGeom>
        </p:spPr>
      </p:pic>
      <p:sp>
        <p:nvSpPr>
          <p:cNvPr id="16" name="CasellaDiTesto 15">
            <a:extLst>
              <a:ext uri="{FF2B5EF4-FFF2-40B4-BE49-F238E27FC236}">
                <a16:creationId xmlns:a16="http://schemas.microsoft.com/office/drawing/2014/main" id="{BAC814DF-BA51-48D0-90F5-911F674B5611}"/>
              </a:ext>
            </a:extLst>
          </p:cNvPr>
          <p:cNvSpPr txBox="1"/>
          <p:nvPr/>
        </p:nvSpPr>
        <p:spPr>
          <a:xfrm>
            <a:off x="3277698" y="2191151"/>
            <a:ext cx="727570"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N.2</a:t>
            </a:r>
          </a:p>
        </p:txBody>
      </p:sp>
      <p:pic>
        <p:nvPicPr>
          <p:cNvPr id="17" name="Elemento grafico 16" descr="Fabbrica">
            <a:extLst>
              <a:ext uri="{FF2B5EF4-FFF2-40B4-BE49-F238E27FC236}">
                <a16:creationId xmlns:a16="http://schemas.microsoft.com/office/drawing/2014/main" id="{1F371F49-31D0-4855-BA7D-BD01EB9B36A1}"/>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4177509" y="1755953"/>
            <a:ext cx="504000" cy="504000"/>
          </a:xfrm>
          <a:prstGeom prst="rect">
            <a:avLst/>
          </a:prstGeom>
        </p:spPr>
      </p:pic>
      <p:sp>
        <p:nvSpPr>
          <p:cNvPr id="18" name="CasellaDiTesto 17">
            <a:extLst>
              <a:ext uri="{FF2B5EF4-FFF2-40B4-BE49-F238E27FC236}">
                <a16:creationId xmlns:a16="http://schemas.microsoft.com/office/drawing/2014/main" id="{315FCC7E-EFF8-4353-A538-11E2C2F7A832}"/>
              </a:ext>
            </a:extLst>
          </p:cNvPr>
          <p:cNvSpPr txBox="1"/>
          <p:nvPr/>
        </p:nvSpPr>
        <p:spPr>
          <a:xfrm>
            <a:off x="4301384" y="2191151"/>
            <a:ext cx="305444" cy="215444"/>
          </a:xfrm>
          <a:prstGeom prst="rect">
            <a:avLst/>
          </a:prstGeom>
          <a:noFill/>
        </p:spPr>
        <p:txBody>
          <a:bodyPr wrap="square" rtlCol="0">
            <a:spAutoFit/>
          </a:bodyPr>
          <a:lstStyle/>
          <a:p>
            <a:r>
              <a:rPr lang="it-IT" sz="800" dirty="0">
                <a:latin typeface="Univers Light" panose="020B0403020202020204" pitchFamily="34" charset="0"/>
              </a:rPr>
              <a:t>…</a:t>
            </a:r>
          </a:p>
        </p:txBody>
      </p:sp>
      <p:pic>
        <p:nvPicPr>
          <p:cNvPr id="19" name="Elemento grafico 18" descr="Fabbrica">
            <a:extLst>
              <a:ext uri="{FF2B5EF4-FFF2-40B4-BE49-F238E27FC236}">
                <a16:creationId xmlns:a16="http://schemas.microsoft.com/office/drawing/2014/main" id="{06713BDD-9A40-4E15-BF71-2F761781FF21}"/>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5027618" y="1755953"/>
            <a:ext cx="504000" cy="504000"/>
          </a:xfrm>
          <a:prstGeom prst="rect">
            <a:avLst/>
          </a:prstGeom>
        </p:spPr>
      </p:pic>
      <p:sp>
        <p:nvSpPr>
          <p:cNvPr id="20" name="CasellaDiTesto 19">
            <a:extLst>
              <a:ext uri="{FF2B5EF4-FFF2-40B4-BE49-F238E27FC236}">
                <a16:creationId xmlns:a16="http://schemas.microsoft.com/office/drawing/2014/main" id="{48A1E251-608B-4724-A22F-797921DB1C13}"/>
              </a:ext>
            </a:extLst>
          </p:cNvPr>
          <p:cNvSpPr txBox="1"/>
          <p:nvPr/>
        </p:nvSpPr>
        <p:spPr>
          <a:xfrm>
            <a:off x="4907883" y="2201088"/>
            <a:ext cx="727570"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N.12</a:t>
            </a:r>
          </a:p>
        </p:txBody>
      </p:sp>
      <p:sp>
        <p:nvSpPr>
          <p:cNvPr id="21" name="Parentesi graffa aperta 20">
            <a:extLst>
              <a:ext uri="{FF2B5EF4-FFF2-40B4-BE49-F238E27FC236}">
                <a16:creationId xmlns:a16="http://schemas.microsoft.com/office/drawing/2014/main" id="{C58A784F-F19D-4A4A-91A6-3FDA7F194A23}"/>
              </a:ext>
            </a:extLst>
          </p:cNvPr>
          <p:cNvSpPr/>
          <p:nvPr/>
        </p:nvSpPr>
        <p:spPr>
          <a:xfrm rot="16200000">
            <a:off x="3968461" y="941986"/>
            <a:ext cx="161250" cy="3097538"/>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22" name="CasellaDiTesto 21">
            <a:extLst>
              <a:ext uri="{FF2B5EF4-FFF2-40B4-BE49-F238E27FC236}">
                <a16:creationId xmlns:a16="http://schemas.microsoft.com/office/drawing/2014/main" id="{87F5C44F-56DB-49FE-9701-16E4988BA80A}"/>
              </a:ext>
            </a:extLst>
          </p:cNvPr>
          <p:cNvSpPr txBox="1"/>
          <p:nvPr/>
        </p:nvSpPr>
        <p:spPr>
          <a:xfrm>
            <a:off x="2324100" y="2601279"/>
            <a:ext cx="3311353" cy="600164"/>
          </a:xfrm>
          <a:prstGeom prst="rect">
            <a:avLst/>
          </a:prstGeom>
          <a:noFill/>
        </p:spPr>
        <p:txBody>
          <a:bodyPr wrap="square" rtlCol="0">
            <a:spAutoFit/>
          </a:bodyPr>
          <a:lstStyle/>
          <a:p>
            <a:pPr algn="ctr"/>
            <a:r>
              <a:rPr lang="it-IT" sz="1100" b="1" dirty="0">
                <a:latin typeface="Univers" panose="020B0503020202020204"/>
                <a:cs typeface="Arial" panose="020B0604020202020204" pitchFamily="34" charset="0"/>
              </a:rPr>
              <a:t>OFFICES FROM 01 TO 12:</a:t>
            </a:r>
          </a:p>
          <a:p>
            <a:pPr algn="ctr"/>
            <a:r>
              <a:rPr lang="it-IT" sz="1100" b="1" dirty="0">
                <a:latin typeface="Univers" panose="020B0503020202020204"/>
                <a:cs typeface="Arial" panose="020B0604020202020204" pitchFamily="34" charset="0"/>
              </a:rPr>
              <a:t>ALL THE COUNTRIES ARE AVAILABLE,</a:t>
            </a:r>
          </a:p>
          <a:p>
            <a:pPr algn="ctr"/>
            <a:r>
              <a:rPr lang="it-IT" sz="1100" b="1" dirty="0">
                <a:latin typeface="Univers" panose="020B0503020202020204"/>
                <a:cs typeface="Arial" panose="020B0604020202020204" pitchFamily="34" charset="0"/>
              </a:rPr>
              <a:t> </a:t>
            </a:r>
            <a:r>
              <a:rPr lang="it-IT" sz="1100" b="1" dirty="0" smtClean="0">
                <a:latin typeface="Univers" panose="020B0503020202020204"/>
                <a:cs typeface="Arial" panose="020B0604020202020204" pitchFamily="34" charset="0"/>
              </a:rPr>
              <a:t>BRAZIL </a:t>
            </a:r>
            <a:r>
              <a:rPr lang="it-IT" sz="1100" b="1" dirty="0">
                <a:latin typeface="Univers" panose="020B0503020202020204"/>
                <a:cs typeface="Arial" panose="020B0604020202020204" pitchFamily="34" charset="0"/>
              </a:rPr>
              <a:t>INCLUDED</a:t>
            </a:r>
          </a:p>
        </p:txBody>
      </p:sp>
      <p:pic>
        <p:nvPicPr>
          <p:cNvPr id="23" name="Elemento grafico 22" descr="Fabbrica">
            <a:extLst>
              <a:ext uri="{FF2B5EF4-FFF2-40B4-BE49-F238E27FC236}">
                <a16:creationId xmlns:a16="http://schemas.microsoft.com/office/drawing/2014/main" id="{9CA6C3A7-BBE4-4B28-9A06-3281342DB611}"/>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6435757" y="1774281"/>
            <a:ext cx="504000" cy="504000"/>
          </a:xfrm>
          <a:prstGeom prst="rect">
            <a:avLst/>
          </a:prstGeom>
        </p:spPr>
      </p:pic>
      <p:sp>
        <p:nvSpPr>
          <p:cNvPr id="24" name="CasellaDiTesto 23">
            <a:extLst>
              <a:ext uri="{FF2B5EF4-FFF2-40B4-BE49-F238E27FC236}">
                <a16:creationId xmlns:a16="http://schemas.microsoft.com/office/drawing/2014/main" id="{F942E2B2-9318-42EF-A871-BA0A066EB6E5}"/>
              </a:ext>
            </a:extLst>
          </p:cNvPr>
          <p:cNvSpPr txBox="1"/>
          <p:nvPr/>
        </p:nvSpPr>
        <p:spPr>
          <a:xfrm>
            <a:off x="6350565" y="2209479"/>
            <a:ext cx="696882"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N.13</a:t>
            </a:r>
          </a:p>
        </p:txBody>
      </p:sp>
      <p:pic>
        <p:nvPicPr>
          <p:cNvPr id="25" name="Elemento grafico 24" descr="Fabbrica">
            <a:extLst>
              <a:ext uri="{FF2B5EF4-FFF2-40B4-BE49-F238E27FC236}">
                <a16:creationId xmlns:a16="http://schemas.microsoft.com/office/drawing/2014/main" id="{3980B0C6-FF1F-49A6-B866-4F3E2013208F}"/>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270355" y="1774281"/>
            <a:ext cx="504000" cy="504000"/>
          </a:xfrm>
          <a:prstGeom prst="rect">
            <a:avLst/>
          </a:prstGeom>
        </p:spPr>
      </p:pic>
      <p:sp>
        <p:nvSpPr>
          <p:cNvPr id="26" name="CasellaDiTesto 25">
            <a:extLst>
              <a:ext uri="{FF2B5EF4-FFF2-40B4-BE49-F238E27FC236}">
                <a16:creationId xmlns:a16="http://schemas.microsoft.com/office/drawing/2014/main" id="{03E10121-FBAD-403D-BD90-C71DDEEDB526}"/>
              </a:ext>
            </a:extLst>
          </p:cNvPr>
          <p:cNvSpPr txBox="1"/>
          <p:nvPr/>
        </p:nvSpPr>
        <p:spPr>
          <a:xfrm>
            <a:off x="7156970" y="2209479"/>
            <a:ext cx="727570"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N.14</a:t>
            </a:r>
          </a:p>
        </p:txBody>
      </p:sp>
      <p:pic>
        <p:nvPicPr>
          <p:cNvPr id="27" name="Elemento grafico 26" descr="Fabbrica">
            <a:extLst>
              <a:ext uri="{FF2B5EF4-FFF2-40B4-BE49-F238E27FC236}">
                <a16:creationId xmlns:a16="http://schemas.microsoft.com/office/drawing/2014/main" id="{BBA1E699-7CE8-425A-827F-298E5D9C2D7F}"/>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056781" y="1774281"/>
            <a:ext cx="504000" cy="504000"/>
          </a:xfrm>
          <a:prstGeom prst="rect">
            <a:avLst/>
          </a:prstGeom>
        </p:spPr>
      </p:pic>
      <p:sp>
        <p:nvSpPr>
          <p:cNvPr id="28" name="CasellaDiTesto 27">
            <a:extLst>
              <a:ext uri="{FF2B5EF4-FFF2-40B4-BE49-F238E27FC236}">
                <a16:creationId xmlns:a16="http://schemas.microsoft.com/office/drawing/2014/main" id="{3B82DACD-86E9-4B03-88D6-118B7DF338D1}"/>
              </a:ext>
            </a:extLst>
          </p:cNvPr>
          <p:cNvSpPr txBox="1"/>
          <p:nvPr/>
        </p:nvSpPr>
        <p:spPr>
          <a:xfrm>
            <a:off x="8194511" y="2209479"/>
            <a:ext cx="305444" cy="215444"/>
          </a:xfrm>
          <a:prstGeom prst="rect">
            <a:avLst/>
          </a:prstGeom>
          <a:noFill/>
        </p:spPr>
        <p:txBody>
          <a:bodyPr wrap="square" rtlCol="0">
            <a:spAutoFit/>
          </a:bodyPr>
          <a:lstStyle/>
          <a:p>
            <a:r>
              <a:rPr lang="it-IT" sz="800" dirty="0">
                <a:latin typeface="Univers Light" panose="020B0403020202020204" pitchFamily="34" charset="0"/>
              </a:rPr>
              <a:t>…</a:t>
            </a:r>
          </a:p>
        </p:txBody>
      </p:sp>
      <p:pic>
        <p:nvPicPr>
          <p:cNvPr id="29" name="Elemento grafico 28" descr="Fabbrica">
            <a:extLst>
              <a:ext uri="{FF2B5EF4-FFF2-40B4-BE49-F238E27FC236}">
                <a16:creationId xmlns:a16="http://schemas.microsoft.com/office/drawing/2014/main" id="{051B982C-2768-4B83-9207-25D4ABDE7DD2}"/>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906890" y="1774281"/>
            <a:ext cx="504000" cy="504000"/>
          </a:xfrm>
          <a:prstGeom prst="rect">
            <a:avLst/>
          </a:prstGeom>
        </p:spPr>
      </p:pic>
      <p:sp>
        <p:nvSpPr>
          <p:cNvPr id="30" name="CasellaDiTesto 29">
            <a:extLst>
              <a:ext uri="{FF2B5EF4-FFF2-40B4-BE49-F238E27FC236}">
                <a16:creationId xmlns:a16="http://schemas.microsoft.com/office/drawing/2014/main" id="{283CB2D4-3690-4B4F-A2B3-C68E25B48375}"/>
              </a:ext>
            </a:extLst>
          </p:cNvPr>
          <p:cNvSpPr txBox="1"/>
          <p:nvPr/>
        </p:nvSpPr>
        <p:spPr>
          <a:xfrm>
            <a:off x="8787155" y="2219416"/>
            <a:ext cx="727570"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N.20</a:t>
            </a:r>
          </a:p>
        </p:txBody>
      </p:sp>
      <p:sp>
        <p:nvSpPr>
          <p:cNvPr id="31" name="Parentesi graffa aperta 30">
            <a:extLst>
              <a:ext uri="{FF2B5EF4-FFF2-40B4-BE49-F238E27FC236}">
                <a16:creationId xmlns:a16="http://schemas.microsoft.com/office/drawing/2014/main" id="{ADD13D9A-1EE9-4EF4-BB82-F955B13393BD}"/>
              </a:ext>
            </a:extLst>
          </p:cNvPr>
          <p:cNvSpPr/>
          <p:nvPr/>
        </p:nvSpPr>
        <p:spPr>
          <a:xfrm rot="16200000">
            <a:off x="7847733" y="960314"/>
            <a:ext cx="161250" cy="3097538"/>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2" name="CasellaDiTesto 31">
            <a:extLst>
              <a:ext uri="{FF2B5EF4-FFF2-40B4-BE49-F238E27FC236}">
                <a16:creationId xmlns:a16="http://schemas.microsoft.com/office/drawing/2014/main" id="{70866A08-8624-4893-9D91-4B0B13A23A07}"/>
              </a:ext>
            </a:extLst>
          </p:cNvPr>
          <p:cNvSpPr txBox="1"/>
          <p:nvPr/>
        </p:nvSpPr>
        <p:spPr>
          <a:xfrm>
            <a:off x="6040582" y="2601279"/>
            <a:ext cx="3685309" cy="600164"/>
          </a:xfrm>
          <a:prstGeom prst="rect">
            <a:avLst/>
          </a:prstGeom>
          <a:noFill/>
        </p:spPr>
        <p:txBody>
          <a:bodyPr wrap="square" rtlCol="0">
            <a:spAutoFit/>
          </a:bodyPr>
          <a:lstStyle/>
          <a:p>
            <a:pPr algn="ctr"/>
            <a:r>
              <a:rPr lang="it-IT" sz="1100" b="1" dirty="0">
                <a:latin typeface="Univers" panose="020B0503020202020204"/>
                <a:cs typeface="Arial" panose="020B0604020202020204" pitchFamily="34" charset="0"/>
              </a:rPr>
              <a:t>OFFICES FROM 13 TO 20:</a:t>
            </a:r>
          </a:p>
          <a:p>
            <a:pPr algn="ctr"/>
            <a:r>
              <a:rPr lang="it-IT" sz="1100" b="1" dirty="0">
                <a:latin typeface="Univers" panose="020B0503020202020204"/>
                <a:cs typeface="Arial" panose="020B0604020202020204" pitchFamily="34" charset="0"/>
              </a:rPr>
              <a:t>ALL THE COUNTRIES ARE AVAILABLE, </a:t>
            </a:r>
            <a:r>
              <a:rPr lang="it-IT" sz="1100" b="1" dirty="0" smtClean="0">
                <a:latin typeface="Univers" panose="020B0503020202020204"/>
                <a:cs typeface="Arial" panose="020B0604020202020204" pitchFamily="34" charset="0"/>
              </a:rPr>
              <a:t>EXCEPT FOR BRAZIL (NOT </a:t>
            </a:r>
            <a:r>
              <a:rPr lang="it-IT" sz="1100" b="1" dirty="0">
                <a:latin typeface="Univers" panose="020B0503020202020204"/>
                <a:cs typeface="Arial" panose="020B0604020202020204" pitchFamily="34" charset="0"/>
              </a:rPr>
              <a:t>SELECTABLE)</a:t>
            </a:r>
          </a:p>
        </p:txBody>
      </p:sp>
      <p:sp>
        <p:nvSpPr>
          <p:cNvPr id="33" name="Freccia a destra 32">
            <a:extLst>
              <a:ext uri="{FF2B5EF4-FFF2-40B4-BE49-F238E27FC236}">
                <a16:creationId xmlns:a16="http://schemas.microsoft.com/office/drawing/2014/main" id="{587FD1B6-76DB-46D5-826D-01E352C1A835}"/>
              </a:ext>
            </a:extLst>
          </p:cNvPr>
          <p:cNvSpPr/>
          <p:nvPr/>
        </p:nvSpPr>
        <p:spPr>
          <a:xfrm>
            <a:off x="5770295" y="2354909"/>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pic>
        <p:nvPicPr>
          <p:cNvPr id="34" name="Elemento grafico 33" descr="Mappa con segnaposto">
            <a:extLst>
              <a:ext uri="{FF2B5EF4-FFF2-40B4-BE49-F238E27FC236}">
                <a16:creationId xmlns:a16="http://schemas.microsoft.com/office/drawing/2014/main" id="{41CB50F0-8920-48BA-97BF-6FB286FC40C0}"/>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553512" y="1820889"/>
            <a:ext cx="714244" cy="714244"/>
          </a:xfrm>
          <a:prstGeom prst="rect">
            <a:avLst/>
          </a:prstGeom>
        </p:spPr>
      </p:pic>
      <p:sp>
        <p:nvSpPr>
          <p:cNvPr id="35" name="Freccia a destra 34">
            <a:extLst>
              <a:ext uri="{FF2B5EF4-FFF2-40B4-BE49-F238E27FC236}">
                <a16:creationId xmlns:a16="http://schemas.microsoft.com/office/drawing/2014/main" id="{560FEE64-861C-484F-BA0E-C18686C6F99E}"/>
              </a:ext>
            </a:extLst>
          </p:cNvPr>
          <p:cNvSpPr/>
          <p:nvPr/>
        </p:nvSpPr>
        <p:spPr>
          <a:xfrm>
            <a:off x="1647198" y="2342074"/>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36" name="CasellaDiTesto 35">
            <a:extLst>
              <a:ext uri="{FF2B5EF4-FFF2-40B4-BE49-F238E27FC236}">
                <a16:creationId xmlns:a16="http://schemas.microsoft.com/office/drawing/2014/main" id="{008388D2-C791-4878-AEC4-6584F58ABEDB}"/>
              </a:ext>
            </a:extLst>
          </p:cNvPr>
          <p:cNvSpPr txBox="1"/>
          <p:nvPr/>
        </p:nvSpPr>
        <p:spPr>
          <a:xfrm>
            <a:off x="316685" y="2601279"/>
            <a:ext cx="1258861" cy="600164"/>
          </a:xfrm>
          <a:prstGeom prst="rect">
            <a:avLst/>
          </a:prstGeom>
          <a:noFill/>
        </p:spPr>
        <p:txBody>
          <a:bodyPr wrap="square" rtlCol="0">
            <a:spAutoFit/>
          </a:bodyPr>
          <a:lstStyle/>
          <a:p>
            <a:pPr algn="ctr"/>
            <a:r>
              <a:rPr lang="it-IT" sz="1100" b="1" dirty="0">
                <a:latin typeface="Univers" panose="020B0503020202020204"/>
                <a:cs typeface="Arial" panose="020B0604020202020204" pitchFamily="34" charset="0"/>
              </a:rPr>
              <a:t>N. 20 TOTAL OFFICES FOR SUPPLIER</a:t>
            </a:r>
          </a:p>
        </p:txBody>
      </p:sp>
      <p:sp>
        <p:nvSpPr>
          <p:cNvPr id="37" name="Titolo 1">
            <a:extLst>
              <a:ext uri="{FF2B5EF4-FFF2-40B4-BE49-F238E27FC236}">
                <a16:creationId xmlns:a16="http://schemas.microsoft.com/office/drawing/2014/main" id="{029938B1-C901-4B89-A4D4-F0D46F42859E}"/>
              </a:ext>
            </a:extLst>
          </p:cNvPr>
          <p:cNvSpPr txBox="1">
            <a:spLocks/>
          </p:cNvSpPr>
          <p:nvPr/>
        </p:nvSpPr>
        <p:spPr>
          <a:xfrm>
            <a:off x="200601" y="96780"/>
            <a:ext cx="6184267" cy="342554"/>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endParaRPr lang="it-IT" dirty="0"/>
          </a:p>
        </p:txBody>
      </p:sp>
      <p:sp>
        <p:nvSpPr>
          <p:cNvPr id="38" name="Segnaposto piè di pagina 3">
            <a:extLst>
              <a:ext uri="{FF2B5EF4-FFF2-40B4-BE49-F238E27FC236}">
                <a16:creationId xmlns:a16="http://schemas.microsoft.com/office/drawing/2014/main" id="{019734C7-6DE5-4318-B785-F620D9157F22}"/>
              </a:ext>
            </a:extLst>
          </p:cNvPr>
          <p:cNvSpPr>
            <a:spLocks noGrp="1"/>
          </p:cNvSpPr>
          <p:nvPr>
            <p:ph type="ftr" sz="quarter" idx="11"/>
          </p:nvPr>
        </p:nvSpPr>
        <p:spPr>
          <a:xfrm>
            <a:off x="244521" y="6349478"/>
            <a:ext cx="6373993" cy="365125"/>
          </a:xfrm>
        </p:spPr>
        <p:txBody>
          <a:bodyPr/>
          <a:lstStyle/>
          <a:p>
            <a:r>
              <a:rPr lang="it-IT" dirty="0"/>
              <a:t>OFFICES MANAGEMENT IN REGISTRY AND </a:t>
            </a:r>
            <a:r>
              <a:rPr lang="it-IT" dirty="0" smtClean="0"/>
              <a:t>QUALIFICATION – DOC. VERSION 1.0</a:t>
            </a:r>
            <a:endParaRPr lang="it-IT" dirty="0"/>
          </a:p>
        </p:txBody>
      </p:sp>
    </p:spTree>
    <p:extLst>
      <p:ext uri="{BB962C8B-B14F-4D97-AF65-F5344CB8AC3E}">
        <p14:creationId xmlns:p14="http://schemas.microsoft.com/office/powerpoint/2010/main" val="1928787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6B241-11FD-437F-BC69-3E73E3DFB4F1}"/>
              </a:ext>
            </a:extLst>
          </p:cNvPr>
          <p:cNvSpPr>
            <a:spLocks noGrp="1"/>
          </p:cNvSpPr>
          <p:nvPr>
            <p:ph type="title"/>
          </p:nvPr>
        </p:nvSpPr>
        <p:spPr/>
        <p:txBody>
          <a:bodyPr/>
          <a:lstStyle/>
          <a:p>
            <a:r>
              <a:rPr lang="it-IT" dirty="0" smtClean="0"/>
              <a:t>WEBUY/MLM INTEGRATION</a:t>
            </a:r>
            <a:r>
              <a:rPr lang="it-IT" dirty="0"/>
              <a:t/>
            </a:r>
            <a:br>
              <a:rPr lang="it-IT" dirty="0"/>
            </a:br>
            <a:r>
              <a:rPr lang="en-GB" b="0" dirty="0" smtClean="0">
                <a:latin typeface="Univers Light" panose="020B0403020202020204" pitchFamily="34" charset="0"/>
              </a:rPr>
              <a:t>MANAGEMENT </a:t>
            </a:r>
            <a:r>
              <a:rPr lang="en-GB" b="0" dirty="0">
                <a:latin typeface="Univers Light" panose="020B0403020202020204" pitchFamily="34" charset="0"/>
              </a:rPr>
              <a:t>OF THE NO LEGAL HEAD OFFICES AND SEND FROM WEBUY TO MLM</a:t>
            </a:r>
            <a:endParaRPr lang="it-IT" dirty="0"/>
          </a:p>
        </p:txBody>
      </p:sp>
      <p:sp>
        <p:nvSpPr>
          <p:cNvPr id="3" name="Segnaposto data 2">
            <a:extLst>
              <a:ext uri="{FF2B5EF4-FFF2-40B4-BE49-F238E27FC236}">
                <a16:creationId xmlns:a16="http://schemas.microsoft.com/office/drawing/2014/main" id="{E74D2898-AF9F-4551-AE46-2EA37D3D00E1}"/>
              </a:ext>
            </a:extLst>
          </p:cNvPr>
          <p:cNvSpPr>
            <a:spLocks noGrp="1"/>
          </p:cNvSpPr>
          <p:nvPr>
            <p:ph type="dt" sz="half" idx="10"/>
          </p:nvPr>
        </p:nvSpPr>
        <p:spPr/>
        <p:txBody>
          <a:bodyPr/>
          <a:lstStyle/>
          <a:p>
            <a:fld id="{8D6A1655-900A-4BE4-AE4C-FB57AC7D6354}" type="datetime1">
              <a:rPr lang="it-IT" smtClean="0"/>
              <a:pPr/>
              <a:t>15/07/2020</a:t>
            </a:fld>
            <a:endParaRPr lang="it-IT" dirty="0"/>
          </a:p>
        </p:txBody>
      </p:sp>
      <p:sp>
        <p:nvSpPr>
          <p:cNvPr id="5" name="Segnaposto numero diapositiva 4">
            <a:extLst>
              <a:ext uri="{FF2B5EF4-FFF2-40B4-BE49-F238E27FC236}">
                <a16:creationId xmlns:a16="http://schemas.microsoft.com/office/drawing/2014/main" id="{8E01EB15-7015-41DB-81E2-DF58F934A7FE}"/>
              </a:ext>
            </a:extLst>
          </p:cNvPr>
          <p:cNvSpPr>
            <a:spLocks noGrp="1"/>
          </p:cNvSpPr>
          <p:nvPr>
            <p:ph type="sldNum" sz="quarter" idx="12"/>
          </p:nvPr>
        </p:nvSpPr>
        <p:spPr/>
        <p:txBody>
          <a:bodyPr/>
          <a:lstStyle/>
          <a:p>
            <a:r>
              <a:rPr lang="it-IT" dirty="0" smtClean="0"/>
              <a:t>PAGE </a:t>
            </a:r>
            <a:r>
              <a:rPr lang="it-IT" dirty="0"/>
              <a:t>N. </a:t>
            </a:r>
            <a:fld id="{6E419318-9B84-4F63-A187-2FBC557B3A29}" type="slidenum">
              <a:rPr smtClean="0"/>
              <a:pPr/>
              <a:t>4</a:t>
            </a:fld>
            <a:endParaRPr dirty="0"/>
          </a:p>
        </p:txBody>
      </p:sp>
      <p:sp>
        <p:nvSpPr>
          <p:cNvPr id="7" name="Titolo 1">
            <a:extLst>
              <a:ext uri="{FF2B5EF4-FFF2-40B4-BE49-F238E27FC236}">
                <a16:creationId xmlns:a16="http://schemas.microsoft.com/office/drawing/2014/main" id="{029938B1-C901-4B89-A4D4-F0D46F42859E}"/>
              </a:ext>
            </a:extLst>
          </p:cNvPr>
          <p:cNvSpPr txBox="1">
            <a:spLocks/>
          </p:cNvSpPr>
          <p:nvPr/>
        </p:nvSpPr>
        <p:spPr>
          <a:xfrm>
            <a:off x="179206" y="2988071"/>
            <a:ext cx="4888094" cy="819537"/>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r>
              <a:rPr lang="it-IT" b="0" dirty="0" smtClean="0">
                <a:latin typeface="Univers Light" panose="020B0403020202020204" pitchFamily="34" charset="0"/>
              </a:rPr>
              <a:t>DEI LORO DATI</a:t>
            </a:r>
            <a:endParaRPr lang="it-IT" dirty="0"/>
          </a:p>
        </p:txBody>
      </p:sp>
      <p:sp>
        <p:nvSpPr>
          <p:cNvPr id="8" name="Segnaposto piè di pagina 3">
            <a:extLst>
              <a:ext uri="{FF2B5EF4-FFF2-40B4-BE49-F238E27FC236}">
                <a16:creationId xmlns:a16="http://schemas.microsoft.com/office/drawing/2014/main" id="{9B6F2593-511D-42DC-9147-35065A247A32}"/>
              </a:ext>
            </a:extLst>
          </p:cNvPr>
          <p:cNvSpPr>
            <a:spLocks noGrp="1"/>
          </p:cNvSpPr>
          <p:nvPr>
            <p:ph type="ftr" sz="quarter" idx="11"/>
          </p:nvPr>
        </p:nvSpPr>
        <p:spPr>
          <a:xfrm>
            <a:off x="244521" y="6349478"/>
            <a:ext cx="6373993" cy="365125"/>
          </a:xfrm>
        </p:spPr>
        <p:txBody>
          <a:bodyPr/>
          <a:lstStyle/>
          <a:p>
            <a:r>
              <a:rPr lang="it-IT" dirty="0" smtClean="0"/>
              <a:t>OFFICES MANAGEMENT IN REGISTRY AND QUALIFICATION – </a:t>
            </a:r>
            <a:r>
              <a:rPr lang="it-IT" dirty="0"/>
              <a:t>DOC. </a:t>
            </a:r>
            <a:r>
              <a:rPr lang="it-IT" dirty="0" smtClean="0"/>
              <a:t>VERSION </a:t>
            </a:r>
            <a:r>
              <a:rPr lang="it-IT" dirty="0"/>
              <a:t>1.0 </a:t>
            </a:r>
          </a:p>
        </p:txBody>
      </p:sp>
    </p:spTree>
    <p:extLst>
      <p:ext uri="{BB962C8B-B14F-4D97-AF65-F5344CB8AC3E}">
        <p14:creationId xmlns:p14="http://schemas.microsoft.com/office/powerpoint/2010/main" val="703969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ttangolo con angoli arrotondati 38">
            <a:extLst>
              <a:ext uri="{FF2B5EF4-FFF2-40B4-BE49-F238E27FC236}">
                <a16:creationId xmlns:a16="http://schemas.microsoft.com/office/drawing/2014/main" id="{DD8E979F-3AA6-47BC-9CE4-9BA9AA73F91F}"/>
              </a:ext>
            </a:extLst>
          </p:cNvPr>
          <p:cNvSpPr/>
          <p:nvPr/>
        </p:nvSpPr>
        <p:spPr>
          <a:xfrm>
            <a:off x="304800" y="897208"/>
            <a:ext cx="11582400" cy="706509"/>
          </a:xfrm>
          <a:prstGeom prst="roundRect">
            <a:avLst>
              <a:gd name="adj" fmla="val 3084"/>
            </a:avLst>
          </a:prstGeom>
          <a:solidFill>
            <a:schemeClr val="bg1">
              <a:lumMod val="50000"/>
            </a:schemeClr>
          </a:solidFill>
          <a:ln w="28575">
            <a:solidFill>
              <a:schemeClr val="bg1">
                <a:lumMod val="50000"/>
              </a:schemeClr>
            </a:solidFill>
            <a:headEnd type="none" w="med" len="med"/>
            <a:tailEnd type="arrow"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r>
              <a:rPr lang="it-IT" sz="1100" dirty="0" smtClean="0">
                <a:solidFill>
                  <a:schemeClr val="bg1"/>
                </a:solidFill>
                <a:latin typeface="Univers" panose="020B0503020202020204" pitchFamily="34" charset="0"/>
              </a:rPr>
              <a:t>IT CAN ACCESS TO THE MLM SYSTEM ALL THE SUPPLIERS THAT OWN AT LEAST A QUALIFICATION IN A «QUALIFIED» STATUS ON A MG OF COMPETENCE (</a:t>
            </a:r>
            <a:r>
              <a:rPr lang="it-IT" sz="1100" dirty="0">
                <a:solidFill>
                  <a:schemeClr val="bg1"/>
                </a:solidFill>
                <a:latin typeface="Univers" panose="020B0503020202020204" pitchFamily="34" charset="0"/>
              </a:rPr>
              <a:t>SCOPE) </a:t>
            </a:r>
            <a:r>
              <a:rPr lang="it-IT" sz="1100" dirty="0" smtClean="0">
                <a:solidFill>
                  <a:schemeClr val="bg1"/>
                </a:solidFill>
                <a:latin typeface="Univers" panose="020B0503020202020204" pitchFamily="34" charset="0"/>
              </a:rPr>
              <a:t>IN THE MLM SYSTEM, </a:t>
            </a:r>
            <a:r>
              <a:rPr lang="it-IT" sz="1100" dirty="0">
                <a:solidFill>
                  <a:schemeClr val="bg1"/>
                </a:solidFill>
                <a:latin typeface="Univers" panose="020B0503020202020204" pitchFamily="34" charset="0"/>
              </a:rPr>
              <a:t>IN </a:t>
            </a:r>
            <a:r>
              <a:rPr lang="it-IT" sz="1100" dirty="0" smtClean="0">
                <a:solidFill>
                  <a:schemeClr val="bg1"/>
                </a:solidFill>
                <a:latin typeface="Univers" panose="020B0503020202020204" pitchFamily="34" charset="0"/>
              </a:rPr>
              <a:t>WHICH THE SUPPLIERS HAVE QUALIFIED AT LEAST A «PRODUCTIVE» TYPOLOFY OF OFFICE</a:t>
            </a:r>
            <a:endParaRPr lang="it-IT" sz="1100" dirty="0">
              <a:solidFill>
                <a:schemeClr val="bg1"/>
              </a:solidFill>
              <a:latin typeface="Univers" panose="020B0503020202020204" pitchFamily="34" charset="0"/>
            </a:endParaRPr>
          </a:p>
        </p:txBody>
      </p:sp>
      <p:sp>
        <p:nvSpPr>
          <p:cNvPr id="2" name="Titolo 1">
            <a:extLst>
              <a:ext uri="{FF2B5EF4-FFF2-40B4-BE49-F238E27FC236}">
                <a16:creationId xmlns:a16="http://schemas.microsoft.com/office/drawing/2014/main" id="{D802493D-A09F-4895-BABA-26E636821FB1}"/>
              </a:ext>
            </a:extLst>
          </p:cNvPr>
          <p:cNvSpPr>
            <a:spLocks noGrp="1"/>
          </p:cNvSpPr>
          <p:nvPr>
            <p:ph type="title"/>
          </p:nvPr>
        </p:nvSpPr>
        <p:spPr/>
        <p:txBody>
          <a:bodyPr/>
          <a:lstStyle/>
          <a:p>
            <a:r>
              <a:rPr lang="en-US" dirty="0" smtClean="0"/>
              <a:t>Access criteria to MLM</a:t>
            </a:r>
            <a:endParaRPr lang="en-US" dirty="0"/>
          </a:p>
        </p:txBody>
      </p:sp>
      <p:sp>
        <p:nvSpPr>
          <p:cNvPr id="7" name="Ovale 6">
            <a:extLst>
              <a:ext uri="{FF2B5EF4-FFF2-40B4-BE49-F238E27FC236}">
                <a16:creationId xmlns:a16="http://schemas.microsoft.com/office/drawing/2014/main" id="{220B664C-F353-42BF-8894-BC9C4312724D}"/>
              </a:ext>
            </a:extLst>
          </p:cNvPr>
          <p:cNvSpPr/>
          <p:nvPr/>
        </p:nvSpPr>
        <p:spPr>
          <a:xfrm>
            <a:off x="3589750" y="1917199"/>
            <a:ext cx="4265227" cy="417371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Ovale 7">
            <a:extLst>
              <a:ext uri="{FF2B5EF4-FFF2-40B4-BE49-F238E27FC236}">
                <a16:creationId xmlns:a16="http://schemas.microsoft.com/office/drawing/2014/main" id="{0996B295-34F1-48A2-9B8B-8ACDD7621999}"/>
              </a:ext>
            </a:extLst>
          </p:cNvPr>
          <p:cNvSpPr/>
          <p:nvPr/>
        </p:nvSpPr>
        <p:spPr>
          <a:xfrm>
            <a:off x="4389983" y="2383592"/>
            <a:ext cx="3311988" cy="3240928"/>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Ovale 8">
            <a:extLst>
              <a:ext uri="{FF2B5EF4-FFF2-40B4-BE49-F238E27FC236}">
                <a16:creationId xmlns:a16="http://schemas.microsoft.com/office/drawing/2014/main" id="{A580D894-621F-453A-AEEC-F02A0A316380}"/>
              </a:ext>
            </a:extLst>
          </p:cNvPr>
          <p:cNvSpPr/>
          <p:nvPr/>
        </p:nvSpPr>
        <p:spPr>
          <a:xfrm>
            <a:off x="5232508" y="2829547"/>
            <a:ext cx="2343041" cy="2349019"/>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a:extLst>
              <a:ext uri="{FF2B5EF4-FFF2-40B4-BE49-F238E27FC236}">
                <a16:creationId xmlns:a16="http://schemas.microsoft.com/office/drawing/2014/main" id="{EB2D9514-9F43-4092-B160-249CDF9D57EA}"/>
              </a:ext>
            </a:extLst>
          </p:cNvPr>
          <p:cNvSpPr/>
          <p:nvPr/>
        </p:nvSpPr>
        <p:spPr>
          <a:xfrm>
            <a:off x="6077700" y="3373740"/>
            <a:ext cx="1315490" cy="1260633"/>
          </a:xfrm>
          <a:prstGeom prst="ellipse">
            <a:avLst/>
          </a:prstGeom>
          <a:solidFill>
            <a:srgbClr val="E543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llout: linea 10">
            <a:extLst>
              <a:ext uri="{FF2B5EF4-FFF2-40B4-BE49-F238E27FC236}">
                <a16:creationId xmlns:a16="http://schemas.microsoft.com/office/drawing/2014/main" id="{63DD3787-18B9-4619-8980-CD5DC185E483}"/>
              </a:ext>
            </a:extLst>
          </p:cNvPr>
          <p:cNvSpPr/>
          <p:nvPr/>
        </p:nvSpPr>
        <p:spPr>
          <a:xfrm>
            <a:off x="323851" y="5726453"/>
            <a:ext cx="2272146" cy="439270"/>
          </a:xfrm>
          <a:prstGeom prst="borderCallout1">
            <a:avLst>
              <a:gd name="adj1" fmla="val 54889"/>
              <a:gd name="adj2" fmla="val 99746"/>
              <a:gd name="adj3" fmla="val -54736"/>
              <a:gd name="adj4" fmla="val 191364"/>
            </a:avLst>
          </a:prstGeom>
          <a:solidFill>
            <a:schemeClr val="bg1">
              <a:lumMod val="50000"/>
            </a:schemeClr>
          </a:solidFill>
          <a:ln w="28575">
            <a:solidFill>
              <a:schemeClr val="bg1">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chemeClr val="bg1"/>
                </a:solidFill>
                <a:latin typeface="Univers Light" panose="020B0403020202020204" pitchFamily="34" charset="0"/>
              </a:rPr>
              <a:t>1. </a:t>
            </a:r>
            <a:r>
              <a:rPr lang="it-IT" sz="1200" dirty="0" smtClean="0">
                <a:solidFill>
                  <a:schemeClr val="bg1"/>
                </a:solidFill>
                <a:latin typeface="Univers Light" panose="020B0403020202020204" pitchFamily="34" charset="0"/>
              </a:rPr>
              <a:t>Suppliers </a:t>
            </a:r>
            <a:r>
              <a:rPr lang="it-IT" sz="1200" dirty="0">
                <a:solidFill>
                  <a:schemeClr val="bg1"/>
                </a:solidFill>
                <a:latin typeface="Univers Light" panose="020B0403020202020204" pitchFamily="34" charset="0"/>
              </a:rPr>
              <a:t>i</a:t>
            </a:r>
            <a:r>
              <a:rPr lang="it-IT" sz="1200" dirty="0" smtClean="0">
                <a:solidFill>
                  <a:schemeClr val="bg1"/>
                </a:solidFill>
                <a:latin typeface="Univers Light" panose="020B0403020202020204" pitchFamily="34" charset="0"/>
              </a:rPr>
              <a:t>n </a:t>
            </a:r>
            <a:r>
              <a:rPr lang="it-IT" sz="1200" dirty="0" err="1" smtClean="0">
                <a:solidFill>
                  <a:schemeClr val="bg1"/>
                </a:solidFill>
                <a:latin typeface="Univers Light" panose="020B0403020202020204" pitchFamily="34" charset="0"/>
              </a:rPr>
              <a:t>WeBUY</a:t>
            </a:r>
            <a:endParaRPr lang="it-IT" sz="1200" dirty="0">
              <a:solidFill>
                <a:schemeClr val="bg1"/>
              </a:solidFill>
              <a:latin typeface="Univers Light" panose="020B0403020202020204" pitchFamily="34" charset="0"/>
            </a:endParaRPr>
          </a:p>
        </p:txBody>
      </p:sp>
      <p:sp>
        <p:nvSpPr>
          <p:cNvPr id="12" name="Callout: linea 11">
            <a:extLst>
              <a:ext uri="{FF2B5EF4-FFF2-40B4-BE49-F238E27FC236}">
                <a16:creationId xmlns:a16="http://schemas.microsoft.com/office/drawing/2014/main" id="{32886BBA-1FFA-41AF-8CBD-5097544DC63A}"/>
              </a:ext>
            </a:extLst>
          </p:cNvPr>
          <p:cNvSpPr/>
          <p:nvPr/>
        </p:nvSpPr>
        <p:spPr>
          <a:xfrm>
            <a:off x="323851" y="5130107"/>
            <a:ext cx="2272146" cy="439270"/>
          </a:xfrm>
          <a:prstGeom prst="borderCallout1">
            <a:avLst>
              <a:gd name="adj1" fmla="val 44770"/>
              <a:gd name="adj2" fmla="val 98628"/>
              <a:gd name="adj3" fmla="val -76608"/>
              <a:gd name="adj4" fmla="val 211463"/>
            </a:avLst>
          </a:prstGeom>
          <a:solidFill>
            <a:schemeClr val="bg1">
              <a:lumMod val="50000"/>
            </a:schemeClr>
          </a:solidFill>
          <a:ln w="28575">
            <a:solidFill>
              <a:schemeClr val="bg1">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Univers Light" panose="020B0403020202020204" pitchFamily="34" charset="0"/>
              </a:rPr>
              <a:t>2</a:t>
            </a:r>
            <a:r>
              <a:rPr lang="en-US" sz="1200" dirty="0">
                <a:solidFill>
                  <a:schemeClr val="bg1"/>
                </a:solidFill>
                <a:latin typeface="Univers Light" panose="020B0403020202020204" pitchFamily="34" charset="0"/>
              </a:rPr>
              <a:t>. Suppliers qualified </a:t>
            </a:r>
            <a:r>
              <a:rPr lang="en-US" sz="1200" dirty="0" smtClean="0">
                <a:solidFill>
                  <a:schemeClr val="bg1"/>
                </a:solidFill>
                <a:latin typeface="Univers Light" panose="020B0403020202020204" pitchFamily="34" charset="0"/>
              </a:rPr>
              <a:t>on MG </a:t>
            </a:r>
            <a:r>
              <a:rPr lang="en-US" sz="1200" dirty="0">
                <a:solidFill>
                  <a:schemeClr val="bg1"/>
                </a:solidFill>
                <a:latin typeface="Univers Light" panose="020B0403020202020204" pitchFamily="34" charset="0"/>
              </a:rPr>
              <a:t>in scope MLM</a:t>
            </a:r>
          </a:p>
        </p:txBody>
      </p:sp>
      <p:sp>
        <p:nvSpPr>
          <p:cNvPr id="13" name="Callout: linea 12">
            <a:extLst>
              <a:ext uri="{FF2B5EF4-FFF2-40B4-BE49-F238E27FC236}">
                <a16:creationId xmlns:a16="http://schemas.microsoft.com/office/drawing/2014/main" id="{9B5A9B82-FBD9-4667-88E2-E88C4DC8D6B1}"/>
              </a:ext>
            </a:extLst>
          </p:cNvPr>
          <p:cNvSpPr/>
          <p:nvPr/>
        </p:nvSpPr>
        <p:spPr>
          <a:xfrm>
            <a:off x="323851" y="4263871"/>
            <a:ext cx="2272146" cy="709160"/>
          </a:xfrm>
          <a:prstGeom prst="borderCallout1">
            <a:avLst>
              <a:gd name="adj1" fmla="val 53444"/>
              <a:gd name="adj2" fmla="val 99187"/>
              <a:gd name="adj3" fmla="val -23836"/>
              <a:gd name="adj4" fmla="val 233784"/>
            </a:avLst>
          </a:prstGeom>
          <a:solidFill>
            <a:schemeClr val="bg1">
              <a:lumMod val="50000"/>
            </a:schemeClr>
          </a:solidFill>
          <a:ln w="28575">
            <a:solidFill>
              <a:schemeClr val="bg1">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Univers Light" panose="020B0403020202020204" pitchFamily="34" charset="0"/>
              </a:rPr>
              <a:t>3. Suppliers qualified on MG in scope MLM in status «Qualified»</a:t>
            </a:r>
            <a:endParaRPr lang="en-US" sz="1200" dirty="0">
              <a:solidFill>
                <a:schemeClr val="bg1"/>
              </a:solidFill>
              <a:latin typeface="Univers Light" panose="020B0403020202020204" pitchFamily="34" charset="0"/>
            </a:endParaRPr>
          </a:p>
        </p:txBody>
      </p:sp>
      <p:sp>
        <p:nvSpPr>
          <p:cNvPr id="14" name="Callout: linea 13">
            <a:extLst>
              <a:ext uri="{FF2B5EF4-FFF2-40B4-BE49-F238E27FC236}">
                <a16:creationId xmlns:a16="http://schemas.microsoft.com/office/drawing/2014/main" id="{93F28697-778A-44D0-B981-2E45D257539C}"/>
              </a:ext>
            </a:extLst>
          </p:cNvPr>
          <p:cNvSpPr/>
          <p:nvPr/>
        </p:nvSpPr>
        <p:spPr>
          <a:xfrm>
            <a:off x="323851" y="3397634"/>
            <a:ext cx="2272146" cy="709161"/>
          </a:xfrm>
          <a:prstGeom prst="borderCallout1">
            <a:avLst>
              <a:gd name="adj1" fmla="val 53827"/>
              <a:gd name="adj2" fmla="val 96712"/>
              <a:gd name="adj3" fmla="val 50855"/>
              <a:gd name="adj4" fmla="val 271229"/>
            </a:avLst>
          </a:prstGeom>
          <a:solidFill>
            <a:schemeClr val="bg1">
              <a:lumMod val="50000"/>
            </a:schemeClr>
          </a:solidFill>
          <a:ln w="28575">
            <a:solidFill>
              <a:schemeClr val="bg1">
                <a:lumMod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Univers Light" panose="020B0403020202020204" pitchFamily="34" charset="0"/>
              </a:rPr>
              <a:t>4. Suppliers qualified on MG in scope MLM in status «Qualified» with productive offices qualified</a:t>
            </a:r>
            <a:endParaRPr lang="en-US" sz="1200" dirty="0">
              <a:solidFill>
                <a:schemeClr val="bg1"/>
              </a:solidFill>
              <a:latin typeface="Univers Light" panose="020B0403020202020204" pitchFamily="34" charset="0"/>
            </a:endParaRPr>
          </a:p>
        </p:txBody>
      </p:sp>
      <p:pic>
        <p:nvPicPr>
          <p:cNvPr id="15" name="Elemento grafico 14" descr="Rinchiudere">
            <a:extLst>
              <a:ext uri="{FF2B5EF4-FFF2-40B4-BE49-F238E27FC236}">
                <a16:creationId xmlns:a16="http://schemas.microsoft.com/office/drawing/2014/main" id="{EC744D9B-C5E0-4A22-83A0-2A99216F0E6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389983" y="2561223"/>
            <a:ext cx="254006" cy="254007"/>
          </a:xfrm>
          <a:prstGeom prst="rect">
            <a:avLst/>
          </a:prstGeom>
        </p:spPr>
      </p:pic>
      <p:pic>
        <p:nvPicPr>
          <p:cNvPr id="16" name="Elemento grafico 15" descr="Sblocca">
            <a:extLst>
              <a:ext uri="{FF2B5EF4-FFF2-40B4-BE49-F238E27FC236}">
                <a16:creationId xmlns:a16="http://schemas.microsoft.com/office/drawing/2014/main" id="{1E8F9662-B314-4B0D-B7FD-DE64245D9371}"/>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211097" y="3897322"/>
            <a:ext cx="255078" cy="255078"/>
          </a:xfrm>
          <a:prstGeom prst="rect">
            <a:avLst/>
          </a:prstGeom>
        </p:spPr>
      </p:pic>
      <p:sp>
        <p:nvSpPr>
          <p:cNvPr id="18" name="Freccia a destra 17">
            <a:extLst>
              <a:ext uri="{FF2B5EF4-FFF2-40B4-BE49-F238E27FC236}">
                <a16:creationId xmlns:a16="http://schemas.microsoft.com/office/drawing/2014/main" id="{13D3E1A7-2D3A-4130-8635-3586180B3BFA}"/>
              </a:ext>
            </a:extLst>
          </p:cNvPr>
          <p:cNvSpPr/>
          <p:nvPr/>
        </p:nvSpPr>
        <p:spPr>
          <a:xfrm rot="10800000" flipH="1">
            <a:off x="7215784" y="3818823"/>
            <a:ext cx="2560535" cy="370465"/>
          </a:xfrm>
          <a:prstGeom prst="rightArrow">
            <a:avLst/>
          </a:prstGeom>
          <a:solidFill>
            <a:srgbClr val="E543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778BBFE7-0601-4CF6-95E0-81F57E81425B}"/>
              </a:ext>
            </a:extLst>
          </p:cNvPr>
          <p:cNvSpPr txBox="1"/>
          <p:nvPr/>
        </p:nvSpPr>
        <p:spPr>
          <a:xfrm>
            <a:off x="7933466" y="4128878"/>
            <a:ext cx="1257774" cy="253916"/>
          </a:xfrm>
          <a:prstGeom prst="rect">
            <a:avLst/>
          </a:prstGeom>
          <a:noFill/>
        </p:spPr>
        <p:txBody>
          <a:bodyPr wrap="square" rtlCol="0">
            <a:spAutoFit/>
          </a:bodyPr>
          <a:lstStyle/>
          <a:p>
            <a:r>
              <a:rPr lang="it-IT" sz="1050" dirty="0" smtClean="0">
                <a:latin typeface="Univers Light" panose="020B0604020202020204" pitchFamily="34" charset="0"/>
              </a:rPr>
              <a:t>INTEGRATION</a:t>
            </a:r>
            <a:endParaRPr lang="it-IT" sz="1050" dirty="0">
              <a:latin typeface="Univers Light" panose="020B0604020202020204" pitchFamily="34" charset="0"/>
            </a:endParaRPr>
          </a:p>
        </p:txBody>
      </p:sp>
      <p:sp>
        <p:nvSpPr>
          <p:cNvPr id="20" name="CasellaDiTesto 19">
            <a:extLst>
              <a:ext uri="{FF2B5EF4-FFF2-40B4-BE49-F238E27FC236}">
                <a16:creationId xmlns:a16="http://schemas.microsoft.com/office/drawing/2014/main" id="{1905BB4C-6F6A-4899-B2E1-83574D157023}"/>
              </a:ext>
            </a:extLst>
          </p:cNvPr>
          <p:cNvSpPr txBox="1"/>
          <p:nvPr/>
        </p:nvSpPr>
        <p:spPr>
          <a:xfrm>
            <a:off x="6689969" y="5875664"/>
            <a:ext cx="885580" cy="276999"/>
          </a:xfrm>
          <a:prstGeom prst="rect">
            <a:avLst/>
          </a:prstGeom>
          <a:noFill/>
        </p:spPr>
        <p:txBody>
          <a:bodyPr wrap="square" rtlCol="0">
            <a:spAutoFit/>
          </a:bodyPr>
          <a:lstStyle/>
          <a:p>
            <a:r>
              <a:rPr lang="it-IT" sz="1200" b="1" dirty="0">
                <a:latin typeface="Univers" panose="020B0503020202020204" pitchFamily="34" charset="0"/>
              </a:rPr>
              <a:t>WEBUY</a:t>
            </a:r>
          </a:p>
        </p:txBody>
      </p:sp>
      <p:sp>
        <p:nvSpPr>
          <p:cNvPr id="21" name="CasellaDiTesto 20">
            <a:extLst>
              <a:ext uri="{FF2B5EF4-FFF2-40B4-BE49-F238E27FC236}">
                <a16:creationId xmlns:a16="http://schemas.microsoft.com/office/drawing/2014/main" id="{4A8B03DC-9AC4-4FB3-AE77-F0BE43AADF30}"/>
              </a:ext>
            </a:extLst>
          </p:cNvPr>
          <p:cNvSpPr txBox="1"/>
          <p:nvPr/>
        </p:nvSpPr>
        <p:spPr>
          <a:xfrm>
            <a:off x="11006135" y="4389437"/>
            <a:ext cx="589844" cy="276999"/>
          </a:xfrm>
          <a:prstGeom prst="rect">
            <a:avLst/>
          </a:prstGeom>
          <a:noFill/>
        </p:spPr>
        <p:txBody>
          <a:bodyPr wrap="square" rtlCol="0">
            <a:spAutoFit/>
          </a:bodyPr>
          <a:lstStyle>
            <a:defPPr>
              <a:defRPr lang="it-IT"/>
            </a:defPPr>
            <a:lvl1pPr>
              <a:defRPr sz="1200" b="1">
                <a:latin typeface="Univers" panose="020B0503020202020204" pitchFamily="34" charset="0"/>
              </a:defRPr>
            </a:lvl1pPr>
          </a:lstStyle>
          <a:p>
            <a:r>
              <a:rPr lang="it-IT" dirty="0"/>
              <a:t>MLM</a:t>
            </a:r>
          </a:p>
        </p:txBody>
      </p:sp>
      <p:sp>
        <p:nvSpPr>
          <p:cNvPr id="22" name="Rettangolo 21">
            <a:extLst>
              <a:ext uri="{FF2B5EF4-FFF2-40B4-BE49-F238E27FC236}">
                <a16:creationId xmlns:a16="http://schemas.microsoft.com/office/drawing/2014/main" id="{4ED349FF-4750-42FB-92AF-084E79B30D14}"/>
              </a:ext>
            </a:extLst>
          </p:cNvPr>
          <p:cNvSpPr/>
          <p:nvPr/>
        </p:nvSpPr>
        <p:spPr>
          <a:xfrm>
            <a:off x="8428891" y="6046305"/>
            <a:ext cx="502840" cy="27699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a:extLst>
              <a:ext uri="{FF2B5EF4-FFF2-40B4-BE49-F238E27FC236}">
                <a16:creationId xmlns:a16="http://schemas.microsoft.com/office/drawing/2014/main" id="{449EF9D8-8C43-4224-95AA-4F31BF7BAA6C}"/>
              </a:ext>
            </a:extLst>
          </p:cNvPr>
          <p:cNvSpPr/>
          <p:nvPr/>
        </p:nvSpPr>
        <p:spPr>
          <a:xfrm>
            <a:off x="8428890" y="5585024"/>
            <a:ext cx="502840" cy="276999"/>
          </a:xfrm>
          <a:prstGeom prst="rect">
            <a:avLst/>
          </a:prstGeom>
          <a:solidFill>
            <a:srgbClr val="E543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CasellaDiTesto 24">
            <a:extLst>
              <a:ext uri="{FF2B5EF4-FFF2-40B4-BE49-F238E27FC236}">
                <a16:creationId xmlns:a16="http://schemas.microsoft.com/office/drawing/2014/main" id="{6E050639-5D4E-44E5-A04B-FD2F3DD89937}"/>
              </a:ext>
            </a:extLst>
          </p:cNvPr>
          <p:cNvSpPr txBox="1"/>
          <p:nvPr/>
        </p:nvSpPr>
        <p:spPr>
          <a:xfrm>
            <a:off x="8924389" y="5599537"/>
            <a:ext cx="2151608" cy="338554"/>
          </a:xfrm>
          <a:prstGeom prst="rect">
            <a:avLst/>
          </a:prstGeom>
          <a:noFill/>
        </p:spPr>
        <p:txBody>
          <a:bodyPr wrap="square" rtlCol="0">
            <a:spAutoFit/>
          </a:bodyPr>
          <a:lstStyle/>
          <a:p>
            <a:r>
              <a:rPr lang="it-IT" sz="800" dirty="0" smtClean="0">
                <a:latin typeface="Univers Light" panose="020B0403020202020204" pitchFamily="34" charset="0"/>
              </a:rPr>
              <a:t>WEBUY SUPPLIERS THAT OWN THE MINIMUM REQUIREMENTS TO ACCESS MLM</a:t>
            </a:r>
            <a:endParaRPr lang="it-IT" sz="800" dirty="0">
              <a:latin typeface="Univers Light" panose="020B0403020202020204" pitchFamily="34" charset="0"/>
            </a:endParaRPr>
          </a:p>
        </p:txBody>
      </p:sp>
      <p:sp>
        <p:nvSpPr>
          <p:cNvPr id="26" name="CasellaDiTesto 25">
            <a:extLst>
              <a:ext uri="{FF2B5EF4-FFF2-40B4-BE49-F238E27FC236}">
                <a16:creationId xmlns:a16="http://schemas.microsoft.com/office/drawing/2014/main" id="{C6C5BE94-E70A-4386-A4DA-B250804CB65F}"/>
              </a:ext>
            </a:extLst>
          </p:cNvPr>
          <p:cNvSpPr txBox="1"/>
          <p:nvPr/>
        </p:nvSpPr>
        <p:spPr>
          <a:xfrm>
            <a:off x="8912335" y="6088333"/>
            <a:ext cx="2955814" cy="215444"/>
          </a:xfrm>
          <a:prstGeom prst="rect">
            <a:avLst/>
          </a:prstGeom>
          <a:noFill/>
        </p:spPr>
        <p:txBody>
          <a:bodyPr wrap="square" rtlCol="0">
            <a:spAutoFit/>
          </a:bodyPr>
          <a:lstStyle/>
          <a:p>
            <a:r>
              <a:rPr lang="it-IT" sz="800" dirty="0" smtClean="0">
                <a:latin typeface="Univers Light" panose="020B0403020202020204" pitchFamily="34" charset="0"/>
              </a:rPr>
              <a:t>MLM SUPPLIERS</a:t>
            </a:r>
            <a:endParaRPr lang="it-IT" sz="800" dirty="0">
              <a:latin typeface="Univers Light" panose="020B0403020202020204" pitchFamily="34" charset="0"/>
            </a:endParaRPr>
          </a:p>
        </p:txBody>
      </p:sp>
      <p:pic>
        <p:nvPicPr>
          <p:cNvPr id="28" name="Elemento grafico 27" descr="Rinchiudere">
            <a:extLst>
              <a:ext uri="{FF2B5EF4-FFF2-40B4-BE49-F238E27FC236}">
                <a16:creationId xmlns:a16="http://schemas.microsoft.com/office/drawing/2014/main" id="{07A1ADD5-D9B0-41DA-8503-3D09CCD1F98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973544" y="2984888"/>
            <a:ext cx="254006" cy="254007"/>
          </a:xfrm>
          <a:prstGeom prst="rect">
            <a:avLst/>
          </a:prstGeom>
        </p:spPr>
      </p:pic>
      <p:pic>
        <p:nvPicPr>
          <p:cNvPr id="29" name="Elemento grafico 28" descr="Rinchiudere">
            <a:extLst>
              <a:ext uri="{FF2B5EF4-FFF2-40B4-BE49-F238E27FC236}">
                <a16:creationId xmlns:a16="http://schemas.microsoft.com/office/drawing/2014/main" id="{4CBED9EE-020D-4283-B82C-AA39764F5FF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47019" y="3385221"/>
            <a:ext cx="254006" cy="254007"/>
          </a:xfrm>
          <a:prstGeom prst="rect">
            <a:avLst/>
          </a:prstGeom>
        </p:spPr>
      </p:pic>
      <p:pic>
        <p:nvPicPr>
          <p:cNvPr id="30" name="Elemento grafico 29" descr="Rinchiudere">
            <a:extLst>
              <a:ext uri="{FF2B5EF4-FFF2-40B4-BE49-F238E27FC236}">
                <a16:creationId xmlns:a16="http://schemas.microsoft.com/office/drawing/2014/main" id="{529CB640-53F6-4091-93CB-D8588A4DDF07}"/>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40378" y="1892761"/>
            <a:ext cx="274417" cy="274418"/>
          </a:xfrm>
          <a:prstGeom prst="rect">
            <a:avLst/>
          </a:prstGeom>
        </p:spPr>
      </p:pic>
      <p:pic>
        <p:nvPicPr>
          <p:cNvPr id="31" name="Elemento grafico 30" descr="Sblocca">
            <a:extLst>
              <a:ext uri="{FF2B5EF4-FFF2-40B4-BE49-F238E27FC236}">
                <a16:creationId xmlns:a16="http://schemas.microsoft.com/office/drawing/2014/main" id="{031CA398-545D-4F94-AD54-D7EC1C462DCF}"/>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240378" y="2285648"/>
            <a:ext cx="275575" cy="275575"/>
          </a:xfrm>
          <a:prstGeom prst="rect">
            <a:avLst/>
          </a:prstGeom>
        </p:spPr>
      </p:pic>
      <p:sp>
        <p:nvSpPr>
          <p:cNvPr id="32" name="CasellaDiTesto 31">
            <a:extLst>
              <a:ext uri="{FF2B5EF4-FFF2-40B4-BE49-F238E27FC236}">
                <a16:creationId xmlns:a16="http://schemas.microsoft.com/office/drawing/2014/main" id="{C4D6F57D-B2D8-4DAB-B46B-0685BC5CBF7D}"/>
              </a:ext>
            </a:extLst>
          </p:cNvPr>
          <p:cNvSpPr txBox="1"/>
          <p:nvPr/>
        </p:nvSpPr>
        <p:spPr>
          <a:xfrm>
            <a:off x="460241" y="1883236"/>
            <a:ext cx="2675094" cy="215444"/>
          </a:xfrm>
          <a:prstGeom prst="rect">
            <a:avLst/>
          </a:prstGeom>
          <a:noFill/>
        </p:spPr>
        <p:txBody>
          <a:bodyPr wrap="square" rtlCol="0">
            <a:spAutoFit/>
          </a:bodyPr>
          <a:lstStyle/>
          <a:p>
            <a:r>
              <a:rPr lang="it-IT" sz="800" dirty="0" smtClean="0">
                <a:latin typeface="Univers Light" panose="020B0403020202020204" pitchFamily="34" charset="0"/>
              </a:rPr>
              <a:t>WEBUY SUPPLIERS WITH USERS THAT CANNOT ACCESS TO </a:t>
            </a:r>
            <a:r>
              <a:rPr lang="it-IT" sz="800" dirty="0">
                <a:latin typeface="Univers Light" panose="020B0403020202020204" pitchFamily="34" charset="0"/>
              </a:rPr>
              <a:t>MLM</a:t>
            </a:r>
          </a:p>
        </p:txBody>
      </p:sp>
      <p:sp>
        <p:nvSpPr>
          <p:cNvPr id="33" name="CasellaDiTesto 32">
            <a:extLst>
              <a:ext uri="{FF2B5EF4-FFF2-40B4-BE49-F238E27FC236}">
                <a16:creationId xmlns:a16="http://schemas.microsoft.com/office/drawing/2014/main" id="{D2AF2124-0682-4B0E-A1FD-098C0CD44F5B}"/>
              </a:ext>
            </a:extLst>
          </p:cNvPr>
          <p:cNvSpPr txBox="1"/>
          <p:nvPr/>
        </p:nvSpPr>
        <p:spPr>
          <a:xfrm>
            <a:off x="460241" y="2276123"/>
            <a:ext cx="2518934" cy="215444"/>
          </a:xfrm>
          <a:prstGeom prst="rect">
            <a:avLst/>
          </a:prstGeom>
          <a:noFill/>
        </p:spPr>
        <p:txBody>
          <a:bodyPr wrap="square" rtlCol="0">
            <a:spAutoFit/>
          </a:bodyPr>
          <a:lstStyle/>
          <a:p>
            <a:r>
              <a:rPr lang="it-IT" sz="800" dirty="0">
                <a:latin typeface="Univers Light" panose="020B0403020202020204" pitchFamily="34" charset="0"/>
              </a:rPr>
              <a:t>WEBUY SUPPLIERS WITH USERS THAT </a:t>
            </a:r>
            <a:r>
              <a:rPr lang="it-IT" sz="800" dirty="0" smtClean="0">
                <a:latin typeface="Univers Light" panose="020B0403020202020204" pitchFamily="34" charset="0"/>
              </a:rPr>
              <a:t>CAN </a:t>
            </a:r>
            <a:r>
              <a:rPr lang="it-IT" sz="800" dirty="0">
                <a:latin typeface="Univers Light" panose="020B0403020202020204" pitchFamily="34" charset="0"/>
              </a:rPr>
              <a:t>ACCESS TO MLM</a:t>
            </a:r>
          </a:p>
        </p:txBody>
      </p:sp>
      <p:sp>
        <p:nvSpPr>
          <p:cNvPr id="34" name="CasellaDiTesto 33">
            <a:extLst>
              <a:ext uri="{FF2B5EF4-FFF2-40B4-BE49-F238E27FC236}">
                <a16:creationId xmlns:a16="http://schemas.microsoft.com/office/drawing/2014/main" id="{909CB913-F6FD-44BA-93D3-8220BD46C234}"/>
              </a:ext>
            </a:extLst>
          </p:cNvPr>
          <p:cNvSpPr txBox="1"/>
          <p:nvPr/>
        </p:nvSpPr>
        <p:spPr>
          <a:xfrm>
            <a:off x="8912335" y="5169009"/>
            <a:ext cx="2683644" cy="215444"/>
          </a:xfrm>
          <a:prstGeom prst="rect">
            <a:avLst/>
          </a:prstGeom>
          <a:noFill/>
        </p:spPr>
        <p:txBody>
          <a:bodyPr wrap="square" rtlCol="0">
            <a:spAutoFit/>
          </a:bodyPr>
          <a:lstStyle/>
          <a:p>
            <a:r>
              <a:rPr lang="it-IT" sz="800" dirty="0" smtClean="0">
                <a:latin typeface="Univers Light" panose="020B0403020202020204" pitchFamily="34" charset="0"/>
              </a:rPr>
              <a:t>WEBUY SUPPLIERS WITHOUT ALL THE REQUIREMENTS</a:t>
            </a:r>
            <a:endParaRPr lang="it-IT" sz="800" dirty="0">
              <a:latin typeface="Univers Light" panose="020B0403020202020204" pitchFamily="34" charset="0"/>
            </a:endParaRPr>
          </a:p>
        </p:txBody>
      </p:sp>
      <p:grpSp>
        <p:nvGrpSpPr>
          <p:cNvPr id="35" name="Gruppo 34">
            <a:extLst>
              <a:ext uri="{FF2B5EF4-FFF2-40B4-BE49-F238E27FC236}">
                <a16:creationId xmlns:a16="http://schemas.microsoft.com/office/drawing/2014/main" id="{B627B456-4B90-49DD-A145-EFC56F1AF801}"/>
              </a:ext>
            </a:extLst>
          </p:cNvPr>
          <p:cNvGrpSpPr/>
          <p:nvPr/>
        </p:nvGrpSpPr>
        <p:grpSpPr>
          <a:xfrm>
            <a:off x="8430629" y="5121485"/>
            <a:ext cx="496526" cy="270034"/>
            <a:chOff x="8430629" y="4647961"/>
            <a:chExt cx="496526" cy="270034"/>
          </a:xfrm>
        </p:grpSpPr>
        <p:sp>
          <p:nvSpPr>
            <p:cNvPr id="36" name="Rettangolo 35">
              <a:extLst>
                <a:ext uri="{FF2B5EF4-FFF2-40B4-BE49-F238E27FC236}">
                  <a16:creationId xmlns:a16="http://schemas.microsoft.com/office/drawing/2014/main" id="{762092A2-A7B0-4743-840B-1C32FECFC196}"/>
                </a:ext>
              </a:extLst>
            </p:cNvPr>
            <p:cNvSpPr/>
            <p:nvPr/>
          </p:nvSpPr>
          <p:spPr>
            <a:xfrm>
              <a:off x="8430629" y="4647961"/>
              <a:ext cx="165600" cy="2700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ttangolo 36">
              <a:extLst>
                <a:ext uri="{FF2B5EF4-FFF2-40B4-BE49-F238E27FC236}">
                  <a16:creationId xmlns:a16="http://schemas.microsoft.com/office/drawing/2014/main" id="{AABDDE7F-5E33-45E9-ACBD-33CAFA3C75BE}"/>
                </a:ext>
              </a:extLst>
            </p:cNvPr>
            <p:cNvSpPr/>
            <p:nvPr/>
          </p:nvSpPr>
          <p:spPr>
            <a:xfrm>
              <a:off x="8761555" y="4647961"/>
              <a:ext cx="165600" cy="27003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a:extLst>
                <a:ext uri="{FF2B5EF4-FFF2-40B4-BE49-F238E27FC236}">
                  <a16:creationId xmlns:a16="http://schemas.microsoft.com/office/drawing/2014/main" id="{674C7C88-3683-4C57-AF23-FC7326EDE0FC}"/>
                </a:ext>
              </a:extLst>
            </p:cNvPr>
            <p:cNvSpPr/>
            <p:nvPr/>
          </p:nvSpPr>
          <p:spPr>
            <a:xfrm>
              <a:off x="8596502" y="4647961"/>
              <a:ext cx="165600" cy="2700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40" name="Ovale 39">
            <a:extLst>
              <a:ext uri="{FF2B5EF4-FFF2-40B4-BE49-F238E27FC236}">
                <a16:creationId xmlns:a16="http://schemas.microsoft.com/office/drawing/2014/main" id="{0173281D-82F6-45B8-B034-FCBE62690AE9}"/>
              </a:ext>
            </a:extLst>
          </p:cNvPr>
          <p:cNvSpPr/>
          <p:nvPr/>
        </p:nvSpPr>
        <p:spPr>
          <a:xfrm>
            <a:off x="9776319" y="3373740"/>
            <a:ext cx="1315490" cy="1260633"/>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1" name="Elemento grafico 40" descr="Sblocca">
            <a:extLst>
              <a:ext uri="{FF2B5EF4-FFF2-40B4-BE49-F238E27FC236}">
                <a16:creationId xmlns:a16="http://schemas.microsoft.com/office/drawing/2014/main" id="{43172197-122D-4038-8173-01B239C81A0E}"/>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9941319" y="3897322"/>
            <a:ext cx="255078" cy="255078"/>
          </a:xfrm>
          <a:prstGeom prst="rect">
            <a:avLst/>
          </a:prstGeom>
        </p:spPr>
      </p:pic>
      <p:sp>
        <p:nvSpPr>
          <p:cNvPr id="42" name="Segnaposto data 41">
            <a:extLst>
              <a:ext uri="{FF2B5EF4-FFF2-40B4-BE49-F238E27FC236}">
                <a16:creationId xmlns:a16="http://schemas.microsoft.com/office/drawing/2014/main" id="{EF599225-2675-49E5-B7A8-07201DC37511}"/>
              </a:ext>
            </a:extLst>
          </p:cNvPr>
          <p:cNvSpPr>
            <a:spLocks noGrp="1"/>
          </p:cNvSpPr>
          <p:nvPr>
            <p:ph type="dt" sz="half" idx="10"/>
          </p:nvPr>
        </p:nvSpPr>
        <p:spPr>
          <a:xfrm>
            <a:off x="6365919" y="6349478"/>
            <a:ext cx="1215790" cy="365125"/>
          </a:xfrm>
        </p:spPr>
        <p:txBody>
          <a:bodyPr/>
          <a:lstStyle/>
          <a:p>
            <a:fld id="{0FA836CF-9354-41F6-8A86-389704A2F12C}" type="datetime1">
              <a:rPr lang="it-IT" smtClean="0"/>
              <a:t>15/07/2020</a:t>
            </a:fld>
            <a:endParaRPr lang="it-IT" dirty="0"/>
          </a:p>
        </p:txBody>
      </p:sp>
      <p:sp>
        <p:nvSpPr>
          <p:cNvPr id="44" name="Segnaposto numero diapositiva 43">
            <a:extLst>
              <a:ext uri="{FF2B5EF4-FFF2-40B4-BE49-F238E27FC236}">
                <a16:creationId xmlns:a16="http://schemas.microsoft.com/office/drawing/2014/main" id="{60DAC63C-2C55-4E6E-9E8A-90585126DC3F}"/>
              </a:ext>
            </a:extLst>
          </p:cNvPr>
          <p:cNvSpPr>
            <a:spLocks noGrp="1"/>
          </p:cNvSpPr>
          <p:nvPr>
            <p:ph type="sldNum" sz="quarter" idx="12"/>
          </p:nvPr>
        </p:nvSpPr>
        <p:spPr>
          <a:xfrm>
            <a:off x="9183810" y="6349478"/>
            <a:ext cx="2743200" cy="365125"/>
          </a:xfrm>
        </p:spPr>
        <p:txBody>
          <a:bodyPr/>
          <a:lstStyle/>
          <a:p>
            <a:r>
              <a:rPr lang="it-IT" dirty="0" smtClean="0"/>
              <a:t>PAGE </a:t>
            </a:r>
            <a:r>
              <a:rPr lang="it-IT" dirty="0"/>
              <a:t>N. </a:t>
            </a:r>
            <a:fld id="{6E419318-9B84-4F63-A187-2FBC557B3A29}" type="slidenum">
              <a:rPr smtClean="0"/>
              <a:pPr/>
              <a:t>5</a:t>
            </a:fld>
            <a:endParaRPr lang="it-IT" dirty="0"/>
          </a:p>
        </p:txBody>
      </p:sp>
      <p:sp>
        <p:nvSpPr>
          <p:cNvPr id="45" name="Titolo 1">
            <a:extLst>
              <a:ext uri="{FF2B5EF4-FFF2-40B4-BE49-F238E27FC236}">
                <a16:creationId xmlns:a16="http://schemas.microsoft.com/office/drawing/2014/main" id="{029938B1-C901-4B89-A4D4-F0D46F42859E}"/>
              </a:ext>
            </a:extLst>
          </p:cNvPr>
          <p:cNvSpPr txBox="1">
            <a:spLocks/>
          </p:cNvSpPr>
          <p:nvPr/>
        </p:nvSpPr>
        <p:spPr>
          <a:xfrm>
            <a:off x="200601" y="96780"/>
            <a:ext cx="6184267" cy="342554"/>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endParaRPr lang="it-IT" dirty="0"/>
          </a:p>
        </p:txBody>
      </p:sp>
      <p:sp>
        <p:nvSpPr>
          <p:cNvPr id="47" name="Segnaposto piè di pagina 80">
            <a:extLst>
              <a:ext uri="{FF2B5EF4-FFF2-40B4-BE49-F238E27FC236}">
                <a16:creationId xmlns:a16="http://schemas.microsoft.com/office/drawing/2014/main" id="{1E12055B-57F8-4D80-82B1-F976C0F6A844}"/>
              </a:ext>
            </a:extLst>
          </p:cNvPr>
          <p:cNvSpPr>
            <a:spLocks noGrp="1"/>
          </p:cNvSpPr>
          <p:nvPr>
            <p:ph type="ftr" sz="quarter" idx="11"/>
          </p:nvPr>
        </p:nvSpPr>
        <p:spPr>
          <a:xfrm>
            <a:off x="244521" y="6349478"/>
            <a:ext cx="6373993" cy="365125"/>
          </a:xfrm>
        </p:spPr>
        <p:txBody>
          <a:bodyPr/>
          <a:lstStyle/>
          <a:p>
            <a:r>
              <a:rPr lang="it-IT" dirty="0" smtClean="0"/>
              <a:t>UPDATE OFFICES QUALIFIED IN THE ASSESSMENTS </a:t>
            </a:r>
            <a:r>
              <a:rPr lang="it-IT" dirty="0"/>
              <a:t>– </a:t>
            </a:r>
            <a:r>
              <a:rPr lang="it-IT" dirty="0" smtClean="0"/>
              <a:t>VERSION 1.0</a:t>
            </a:r>
            <a:endParaRPr lang="it-IT" dirty="0"/>
          </a:p>
        </p:txBody>
      </p:sp>
    </p:spTree>
    <p:extLst>
      <p:ext uri="{BB962C8B-B14F-4D97-AF65-F5344CB8AC3E}">
        <p14:creationId xmlns:p14="http://schemas.microsoft.com/office/powerpoint/2010/main" val="145682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75EF8-0A8B-47B0-9F4A-C9214DD2F5FD}"/>
              </a:ext>
            </a:extLst>
          </p:cNvPr>
          <p:cNvSpPr>
            <a:spLocks noGrp="1"/>
          </p:cNvSpPr>
          <p:nvPr>
            <p:ph type="title"/>
          </p:nvPr>
        </p:nvSpPr>
        <p:spPr/>
        <p:txBody>
          <a:bodyPr>
            <a:normAutofit/>
          </a:bodyPr>
          <a:lstStyle/>
          <a:p>
            <a:r>
              <a:rPr lang="en-GB" dirty="0" err="1"/>
              <a:t>WeBUY</a:t>
            </a:r>
            <a:r>
              <a:rPr lang="en-GB" dirty="0"/>
              <a:t>/MLM systems integration: dataflow scheme master user/offices – account creation on MLM</a:t>
            </a:r>
          </a:p>
        </p:txBody>
      </p:sp>
      <p:sp>
        <p:nvSpPr>
          <p:cNvPr id="6" name="Rettangolo 5">
            <a:extLst>
              <a:ext uri="{FF2B5EF4-FFF2-40B4-BE49-F238E27FC236}">
                <a16:creationId xmlns:a16="http://schemas.microsoft.com/office/drawing/2014/main" id="{923DCA5E-B7FB-4A8E-BEA5-197A837E44A9}"/>
              </a:ext>
            </a:extLst>
          </p:cNvPr>
          <p:cNvSpPr/>
          <p:nvPr/>
        </p:nvSpPr>
        <p:spPr>
          <a:xfrm>
            <a:off x="158249" y="843887"/>
            <a:ext cx="8743758" cy="4609272"/>
          </a:xfrm>
          <a:prstGeom prst="rect">
            <a:avLst/>
          </a:prstGeom>
          <a:solidFill>
            <a:schemeClr val="accent4">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panose="020B0503020202020204" pitchFamily="34" charset="0"/>
            </a:endParaRPr>
          </a:p>
        </p:txBody>
      </p:sp>
      <p:sp>
        <p:nvSpPr>
          <p:cNvPr id="7" name="Rettangolo 6">
            <a:extLst>
              <a:ext uri="{FF2B5EF4-FFF2-40B4-BE49-F238E27FC236}">
                <a16:creationId xmlns:a16="http://schemas.microsoft.com/office/drawing/2014/main" id="{20B63395-32ED-4C2A-A13D-30D102E7FE77}"/>
              </a:ext>
            </a:extLst>
          </p:cNvPr>
          <p:cNvSpPr/>
          <p:nvPr/>
        </p:nvSpPr>
        <p:spPr>
          <a:xfrm>
            <a:off x="5538857" y="2804860"/>
            <a:ext cx="3122770" cy="2299080"/>
          </a:xfrm>
          <a:prstGeom prst="rect">
            <a:avLst/>
          </a:prstGeom>
          <a:solidFill>
            <a:schemeClr val="accent4">
              <a:lumMod val="40000"/>
              <a:lumOff val="60000"/>
            </a:schemeClr>
          </a:solidFill>
          <a:ln w="19050">
            <a:solidFill>
              <a:schemeClr val="accent4">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a:extLst>
              <a:ext uri="{FF2B5EF4-FFF2-40B4-BE49-F238E27FC236}">
                <a16:creationId xmlns:a16="http://schemas.microsoft.com/office/drawing/2014/main" id="{5173690D-6AA6-4DC1-858B-E7C9126B52CD}"/>
              </a:ext>
            </a:extLst>
          </p:cNvPr>
          <p:cNvSpPr/>
          <p:nvPr/>
        </p:nvSpPr>
        <p:spPr>
          <a:xfrm>
            <a:off x="433321" y="1158513"/>
            <a:ext cx="1011748" cy="1329487"/>
          </a:xfrm>
          <a:prstGeom prst="rect">
            <a:avLst/>
          </a:prstGeom>
          <a:solidFill>
            <a:schemeClr val="bg2"/>
          </a:solidFill>
          <a:ln w="190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a:p>
        </p:txBody>
      </p:sp>
      <p:sp>
        <p:nvSpPr>
          <p:cNvPr id="9" name="Rettangolo 8">
            <a:extLst>
              <a:ext uri="{FF2B5EF4-FFF2-40B4-BE49-F238E27FC236}">
                <a16:creationId xmlns:a16="http://schemas.microsoft.com/office/drawing/2014/main" id="{353332B1-F56B-4C3E-9F3E-D275950A0BB3}"/>
              </a:ext>
            </a:extLst>
          </p:cNvPr>
          <p:cNvSpPr/>
          <p:nvPr/>
        </p:nvSpPr>
        <p:spPr>
          <a:xfrm>
            <a:off x="433321" y="2804860"/>
            <a:ext cx="1011748" cy="2306416"/>
          </a:xfrm>
          <a:prstGeom prst="rect">
            <a:avLst/>
          </a:prstGeom>
          <a:solidFill>
            <a:schemeClr val="accent6">
              <a:lumMod val="20000"/>
              <a:lumOff val="80000"/>
            </a:schemeClr>
          </a:solidFill>
          <a:ln w="190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E875B37B-E316-43F4-A799-42BF4F05AA67}"/>
              </a:ext>
            </a:extLst>
          </p:cNvPr>
          <p:cNvSpPr/>
          <p:nvPr/>
        </p:nvSpPr>
        <p:spPr>
          <a:xfrm>
            <a:off x="11359612" y="733045"/>
            <a:ext cx="674140" cy="4720113"/>
          </a:xfrm>
          <a:prstGeom prst="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panose="020B0503020202020204" pitchFamily="34" charset="0"/>
            </a:endParaRPr>
          </a:p>
        </p:txBody>
      </p:sp>
      <p:sp>
        <p:nvSpPr>
          <p:cNvPr id="11" name="CasellaDiTesto 10">
            <a:extLst>
              <a:ext uri="{FF2B5EF4-FFF2-40B4-BE49-F238E27FC236}">
                <a16:creationId xmlns:a16="http://schemas.microsoft.com/office/drawing/2014/main" id="{01FC80D0-B185-44BC-B493-58DEDA7EDC4C}"/>
              </a:ext>
            </a:extLst>
          </p:cNvPr>
          <p:cNvSpPr txBox="1"/>
          <p:nvPr/>
        </p:nvSpPr>
        <p:spPr>
          <a:xfrm>
            <a:off x="628731" y="3366313"/>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a:t>
            </a:r>
          </a:p>
        </p:txBody>
      </p:sp>
      <p:pic>
        <p:nvPicPr>
          <p:cNvPr id="12" name="Elemento grafico 11" descr="Fabbrica">
            <a:extLst>
              <a:ext uri="{FF2B5EF4-FFF2-40B4-BE49-F238E27FC236}">
                <a16:creationId xmlns:a16="http://schemas.microsoft.com/office/drawing/2014/main" id="{32C53255-AC96-442D-94DF-3761B5FDE6C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2266" y="3679923"/>
            <a:ext cx="504000" cy="504000"/>
          </a:xfrm>
          <a:prstGeom prst="rect">
            <a:avLst/>
          </a:prstGeom>
        </p:spPr>
      </p:pic>
      <p:sp>
        <p:nvSpPr>
          <p:cNvPr id="13" name="CasellaDiTesto 12">
            <a:extLst>
              <a:ext uri="{FF2B5EF4-FFF2-40B4-BE49-F238E27FC236}">
                <a16:creationId xmlns:a16="http://schemas.microsoft.com/office/drawing/2014/main" id="{24BA8C13-2D2B-4F18-AB0E-4022158F6491}"/>
              </a:ext>
            </a:extLst>
          </p:cNvPr>
          <p:cNvSpPr txBox="1"/>
          <p:nvPr/>
        </p:nvSpPr>
        <p:spPr>
          <a:xfrm>
            <a:off x="628731" y="4115121"/>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a:t>
            </a:r>
          </a:p>
        </p:txBody>
      </p:sp>
      <p:pic>
        <p:nvPicPr>
          <p:cNvPr id="14" name="Elemento grafico 13" descr="Fabbrica">
            <a:extLst>
              <a:ext uri="{FF2B5EF4-FFF2-40B4-BE49-F238E27FC236}">
                <a16:creationId xmlns:a16="http://schemas.microsoft.com/office/drawing/2014/main" id="{B1FEF194-B345-468F-81EC-F4A4EA8C74A7}"/>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2266" y="4393108"/>
            <a:ext cx="504000" cy="504000"/>
          </a:xfrm>
          <a:prstGeom prst="rect">
            <a:avLst/>
          </a:prstGeom>
        </p:spPr>
      </p:pic>
      <p:sp>
        <p:nvSpPr>
          <p:cNvPr id="15" name="CasellaDiTesto 14">
            <a:extLst>
              <a:ext uri="{FF2B5EF4-FFF2-40B4-BE49-F238E27FC236}">
                <a16:creationId xmlns:a16="http://schemas.microsoft.com/office/drawing/2014/main" id="{F2A08F02-3BC1-4F80-990C-4A47B9B48E91}"/>
              </a:ext>
            </a:extLst>
          </p:cNvPr>
          <p:cNvSpPr txBox="1"/>
          <p:nvPr/>
        </p:nvSpPr>
        <p:spPr>
          <a:xfrm>
            <a:off x="628731" y="4840798"/>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N.3</a:t>
            </a:r>
          </a:p>
        </p:txBody>
      </p:sp>
      <p:pic>
        <p:nvPicPr>
          <p:cNvPr id="16" name="Elemento grafico 15" descr="Ingranaggi">
            <a:extLst>
              <a:ext uri="{FF2B5EF4-FFF2-40B4-BE49-F238E27FC236}">
                <a16:creationId xmlns:a16="http://schemas.microsoft.com/office/drawing/2014/main" id="{749427D0-1D11-4BA4-9D4E-EA1FB1421520}"/>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172301" y="3704402"/>
            <a:ext cx="760857" cy="760857"/>
          </a:xfrm>
          <a:prstGeom prst="rect">
            <a:avLst/>
          </a:prstGeom>
        </p:spPr>
      </p:pic>
      <p:sp>
        <p:nvSpPr>
          <p:cNvPr id="18" name="Freccia a destra 17">
            <a:extLst>
              <a:ext uri="{FF2B5EF4-FFF2-40B4-BE49-F238E27FC236}">
                <a16:creationId xmlns:a16="http://schemas.microsoft.com/office/drawing/2014/main" id="{79936A1C-3F0A-4089-8AC4-9499E57DCDB3}"/>
              </a:ext>
            </a:extLst>
          </p:cNvPr>
          <p:cNvSpPr/>
          <p:nvPr/>
        </p:nvSpPr>
        <p:spPr>
          <a:xfrm>
            <a:off x="2323908" y="3925995"/>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19" name="Freccia a destra 18">
            <a:extLst>
              <a:ext uri="{FF2B5EF4-FFF2-40B4-BE49-F238E27FC236}">
                <a16:creationId xmlns:a16="http://schemas.microsoft.com/office/drawing/2014/main" id="{B4AF329E-A4DF-49D4-AD6D-C13A74A6452A}"/>
              </a:ext>
            </a:extLst>
          </p:cNvPr>
          <p:cNvSpPr/>
          <p:nvPr/>
        </p:nvSpPr>
        <p:spPr>
          <a:xfrm>
            <a:off x="3567823" y="3929900"/>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20" name="Freccia a destra 19">
            <a:extLst>
              <a:ext uri="{FF2B5EF4-FFF2-40B4-BE49-F238E27FC236}">
                <a16:creationId xmlns:a16="http://schemas.microsoft.com/office/drawing/2014/main" id="{AA1152A0-9149-4750-9481-76EF54B88D91}"/>
              </a:ext>
            </a:extLst>
          </p:cNvPr>
          <p:cNvSpPr/>
          <p:nvPr/>
        </p:nvSpPr>
        <p:spPr>
          <a:xfrm>
            <a:off x="4979731" y="3925995"/>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21" name="CasellaDiTesto 20">
            <a:extLst>
              <a:ext uri="{FF2B5EF4-FFF2-40B4-BE49-F238E27FC236}">
                <a16:creationId xmlns:a16="http://schemas.microsoft.com/office/drawing/2014/main" id="{7E12F0F7-70B0-4C93-BE71-433E1B887A28}"/>
              </a:ext>
            </a:extLst>
          </p:cNvPr>
          <p:cNvSpPr txBox="1"/>
          <p:nvPr/>
        </p:nvSpPr>
        <p:spPr>
          <a:xfrm>
            <a:off x="5604267" y="3366313"/>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a:t>
            </a:r>
          </a:p>
        </p:txBody>
      </p:sp>
      <p:pic>
        <p:nvPicPr>
          <p:cNvPr id="22" name="Elemento grafico 21" descr="Fabbrica">
            <a:extLst>
              <a:ext uri="{FF2B5EF4-FFF2-40B4-BE49-F238E27FC236}">
                <a16:creationId xmlns:a16="http://schemas.microsoft.com/office/drawing/2014/main" id="{A7ADE498-C55E-4AD5-8662-CA7E650DE8E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43327" y="3679923"/>
            <a:ext cx="504000" cy="504000"/>
          </a:xfrm>
          <a:prstGeom prst="rect">
            <a:avLst/>
          </a:prstGeom>
        </p:spPr>
      </p:pic>
      <p:sp>
        <p:nvSpPr>
          <p:cNvPr id="23" name="CasellaDiTesto 22">
            <a:extLst>
              <a:ext uri="{FF2B5EF4-FFF2-40B4-BE49-F238E27FC236}">
                <a16:creationId xmlns:a16="http://schemas.microsoft.com/office/drawing/2014/main" id="{ED733D26-9FDE-4AD4-936C-C4AD93C070F3}"/>
              </a:ext>
            </a:extLst>
          </p:cNvPr>
          <p:cNvSpPr txBox="1"/>
          <p:nvPr/>
        </p:nvSpPr>
        <p:spPr>
          <a:xfrm>
            <a:off x="5604267" y="4115121"/>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a:t>
            </a:r>
          </a:p>
        </p:txBody>
      </p:sp>
      <p:pic>
        <p:nvPicPr>
          <p:cNvPr id="24" name="Elemento grafico 23" descr="Fabbrica">
            <a:extLst>
              <a:ext uri="{FF2B5EF4-FFF2-40B4-BE49-F238E27FC236}">
                <a16:creationId xmlns:a16="http://schemas.microsoft.com/office/drawing/2014/main" id="{5238862D-B534-4099-AC4F-35335DE79ED6}"/>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57182" y="4393108"/>
            <a:ext cx="504000" cy="504000"/>
          </a:xfrm>
          <a:prstGeom prst="rect">
            <a:avLst/>
          </a:prstGeom>
        </p:spPr>
      </p:pic>
      <p:sp>
        <p:nvSpPr>
          <p:cNvPr id="25" name="CasellaDiTesto 24">
            <a:extLst>
              <a:ext uri="{FF2B5EF4-FFF2-40B4-BE49-F238E27FC236}">
                <a16:creationId xmlns:a16="http://schemas.microsoft.com/office/drawing/2014/main" id="{E0BE31D7-1A99-400E-BC68-2629F023083C}"/>
              </a:ext>
            </a:extLst>
          </p:cNvPr>
          <p:cNvSpPr txBox="1"/>
          <p:nvPr/>
        </p:nvSpPr>
        <p:spPr>
          <a:xfrm>
            <a:off x="5604267" y="4840798"/>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N.3</a:t>
            </a:r>
          </a:p>
        </p:txBody>
      </p:sp>
      <p:sp>
        <p:nvSpPr>
          <p:cNvPr id="26" name="Freccia a destra 25">
            <a:extLst>
              <a:ext uri="{FF2B5EF4-FFF2-40B4-BE49-F238E27FC236}">
                <a16:creationId xmlns:a16="http://schemas.microsoft.com/office/drawing/2014/main" id="{9C05D7B0-841F-45D6-955A-05D1D73B11B1}"/>
              </a:ext>
            </a:extLst>
          </p:cNvPr>
          <p:cNvSpPr/>
          <p:nvPr/>
        </p:nvSpPr>
        <p:spPr>
          <a:xfrm>
            <a:off x="6903319" y="4572387"/>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27" name="CasellaDiTesto 26">
            <a:extLst>
              <a:ext uri="{FF2B5EF4-FFF2-40B4-BE49-F238E27FC236}">
                <a16:creationId xmlns:a16="http://schemas.microsoft.com/office/drawing/2014/main" id="{B1A7F168-2AE2-4F95-82A6-87700618BD56}"/>
              </a:ext>
            </a:extLst>
          </p:cNvPr>
          <p:cNvSpPr txBox="1"/>
          <p:nvPr/>
        </p:nvSpPr>
        <p:spPr>
          <a:xfrm>
            <a:off x="7542763" y="3366313"/>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a:t>
            </a:r>
          </a:p>
        </p:txBody>
      </p:sp>
      <p:pic>
        <p:nvPicPr>
          <p:cNvPr id="28" name="Elemento grafico 27" descr="Fabbrica">
            <a:extLst>
              <a:ext uri="{FF2B5EF4-FFF2-40B4-BE49-F238E27FC236}">
                <a16:creationId xmlns:a16="http://schemas.microsoft.com/office/drawing/2014/main" id="{25207C5B-9E34-44AA-86B6-B94EAB794719}"/>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607747" y="3679923"/>
            <a:ext cx="504000" cy="504000"/>
          </a:xfrm>
          <a:prstGeom prst="rect">
            <a:avLst/>
          </a:prstGeom>
        </p:spPr>
      </p:pic>
      <p:sp>
        <p:nvSpPr>
          <p:cNvPr id="29" name="CasellaDiTesto 28">
            <a:extLst>
              <a:ext uri="{FF2B5EF4-FFF2-40B4-BE49-F238E27FC236}">
                <a16:creationId xmlns:a16="http://schemas.microsoft.com/office/drawing/2014/main" id="{6E32C806-7C41-46B1-B51E-B1DDD42D904A}"/>
              </a:ext>
            </a:extLst>
          </p:cNvPr>
          <p:cNvSpPr txBox="1"/>
          <p:nvPr/>
        </p:nvSpPr>
        <p:spPr>
          <a:xfrm>
            <a:off x="7542763" y="4115121"/>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a:t>
            </a:r>
          </a:p>
        </p:txBody>
      </p:sp>
      <p:pic>
        <p:nvPicPr>
          <p:cNvPr id="30" name="Elemento grafico 29" descr="Fabbrica">
            <a:extLst>
              <a:ext uri="{FF2B5EF4-FFF2-40B4-BE49-F238E27FC236}">
                <a16:creationId xmlns:a16="http://schemas.microsoft.com/office/drawing/2014/main" id="{E20A32FE-AFA1-471D-9CBE-4FF95C2E70A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21602" y="4393108"/>
            <a:ext cx="504000" cy="504000"/>
          </a:xfrm>
          <a:prstGeom prst="rect">
            <a:avLst/>
          </a:prstGeom>
        </p:spPr>
      </p:pic>
      <p:sp>
        <p:nvSpPr>
          <p:cNvPr id="31" name="CasellaDiTesto 30">
            <a:extLst>
              <a:ext uri="{FF2B5EF4-FFF2-40B4-BE49-F238E27FC236}">
                <a16:creationId xmlns:a16="http://schemas.microsoft.com/office/drawing/2014/main" id="{EBE078D6-379B-4678-BE0A-5BC345560AF5}"/>
              </a:ext>
            </a:extLst>
          </p:cNvPr>
          <p:cNvSpPr txBox="1"/>
          <p:nvPr/>
        </p:nvSpPr>
        <p:spPr>
          <a:xfrm>
            <a:off x="7542763" y="4840798"/>
            <a:ext cx="1066800"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N.3</a:t>
            </a:r>
          </a:p>
        </p:txBody>
      </p:sp>
      <p:pic>
        <p:nvPicPr>
          <p:cNvPr id="32" name="Elemento grafico 31" descr="Barra multifunzione">
            <a:extLst>
              <a:ext uri="{FF2B5EF4-FFF2-40B4-BE49-F238E27FC236}">
                <a16:creationId xmlns:a16="http://schemas.microsoft.com/office/drawing/2014/main" id="{EDCC3AD0-41C4-441F-AB10-596BD068555F}"/>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196108" y="4580373"/>
            <a:ext cx="413004" cy="413004"/>
          </a:xfrm>
          <a:prstGeom prst="rect">
            <a:avLst/>
          </a:prstGeom>
        </p:spPr>
      </p:pic>
      <p:pic>
        <p:nvPicPr>
          <p:cNvPr id="33" name="Elemento grafico 32" descr="Fabbrica">
            <a:extLst>
              <a:ext uri="{FF2B5EF4-FFF2-40B4-BE49-F238E27FC236}">
                <a16:creationId xmlns:a16="http://schemas.microsoft.com/office/drawing/2014/main" id="{7086F57F-17C2-4851-B955-4BF6F056F7E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636667" y="4406963"/>
            <a:ext cx="504000" cy="504000"/>
          </a:xfrm>
          <a:prstGeom prst="rect">
            <a:avLst/>
          </a:prstGeom>
        </p:spPr>
      </p:pic>
      <p:sp>
        <p:nvSpPr>
          <p:cNvPr id="34" name="CasellaDiTesto 33">
            <a:extLst>
              <a:ext uri="{FF2B5EF4-FFF2-40B4-BE49-F238E27FC236}">
                <a16:creationId xmlns:a16="http://schemas.microsoft.com/office/drawing/2014/main" id="{A6454CA7-6E49-447A-BD9A-9DB5D117DDBC}"/>
              </a:ext>
            </a:extLst>
          </p:cNvPr>
          <p:cNvSpPr txBox="1"/>
          <p:nvPr/>
        </p:nvSpPr>
        <p:spPr>
          <a:xfrm>
            <a:off x="9598218" y="4840798"/>
            <a:ext cx="837169"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N.3</a:t>
            </a:r>
          </a:p>
        </p:txBody>
      </p:sp>
      <p:sp>
        <p:nvSpPr>
          <p:cNvPr id="35" name="Freccia a pentagono 34">
            <a:extLst>
              <a:ext uri="{FF2B5EF4-FFF2-40B4-BE49-F238E27FC236}">
                <a16:creationId xmlns:a16="http://schemas.microsoft.com/office/drawing/2014/main" id="{2838CA7E-780A-4891-BE2D-3E9099E71411}"/>
              </a:ext>
            </a:extLst>
          </p:cNvPr>
          <p:cNvSpPr/>
          <p:nvPr/>
        </p:nvSpPr>
        <p:spPr>
          <a:xfrm>
            <a:off x="166837" y="5561475"/>
            <a:ext cx="1968266" cy="324000"/>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a:latin typeface="Univers" panose="020B0503020202020204" pitchFamily="34" charset="0"/>
              </a:rPr>
              <a:t>REGISTRATION ON WEBUY</a:t>
            </a:r>
          </a:p>
        </p:txBody>
      </p:sp>
      <p:sp>
        <p:nvSpPr>
          <p:cNvPr id="36" name="Freccia a gallone 35">
            <a:extLst>
              <a:ext uri="{FF2B5EF4-FFF2-40B4-BE49-F238E27FC236}">
                <a16:creationId xmlns:a16="http://schemas.microsoft.com/office/drawing/2014/main" id="{33F56BDD-5D62-4BD1-8BCF-D86AD0407C44}"/>
              </a:ext>
            </a:extLst>
          </p:cNvPr>
          <p:cNvSpPr/>
          <p:nvPr/>
        </p:nvSpPr>
        <p:spPr>
          <a:xfrm>
            <a:off x="1999848" y="5561475"/>
            <a:ext cx="2277787" cy="3240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a:solidFill>
                  <a:schemeClr val="tx1"/>
                </a:solidFill>
                <a:latin typeface="Univers" panose="020B0503020202020204" pitchFamily="34" charset="0"/>
              </a:rPr>
              <a:t>MG SELECTION ON WEBUY</a:t>
            </a:r>
          </a:p>
        </p:txBody>
      </p:sp>
      <p:sp>
        <p:nvSpPr>
          <p:cNvPr id="37" name="Freccia a gallone 36">
            <a:extLst>
              <a:ext uri="{FF2B5EF4-FFF2-40B4-BE49-F238E27FC236}">
                <a16:creationId xmlns:a16="http://schemas.microsoft.com/office/drawing/2014/main" id="{AC34B010-3FFD-4453-B611-0BFEBE9EF699}"/>
              </a:ext>
            </a:extLst>
          </p:cNvPr>
          <p:cNvSpPr/>
          <p:nvPr/>
        </p:nvSpPr>
        <p:spPr>
          <a:xfrm>
            <a:off x="4142380" y="5561475"/>
            <a:ext cx="4894881" cy="324000"/>
          </a:xfrm>
          <a:prstGeom prst="chevron">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a:solidFill>
                  <a:schemeClr val="tx1"/>
                </a:solidFill>
                <a:latin typeface="Univers" panose="020B0503020202020204" pitchFamily="34" charset="0"/>
              </a:rPr>
              <a:t>SUPPLIER QUALIFICATION ON WEBUY</a:t>
            </a:r>
          </a:p>
        </p:txBody>
      </p:sp>
      <p:sp>
        <p:nvSpPr>
          <p:cNvPr id="38" name="Freccia a gallone 37">
            <a:extLst>
              <a:ext uri="{FF2B5EF4-FFF2-40B4-BE49-F238E27FC236}">
                <a16:creationId xmlns:a16="http://schemas.microsoft.com/office/drawing/2014/main" id="{6E00C609-958B-4E4F-AC09-D3C8226C34A8}"/>
              </a:ext>
            </a:extLst>
          </p:cNvPr>
          <p:cNvSpPr/>
          <p:nvPr/>
        </p:nvSpPr>
        <p:spPr>
          <a:xfrm>
            <a:off x="8902007" y="5561475"/>
            <a:ext cx="3226896" cy="324000"/>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b="1" dirty="0">
                <a:solidFill>
                  <a:schemeClr val="tx1"/>
                </a:solidFill>
                <a:latin typeface="Univers" panose="020B0503020202020204" pitchFamily="34" charset="0"/>
              </a:rPr>
              <a:t>SEND TO MLM</a:t>
            </a:r>
          </a:p>
        </p:txBody>
      </p:sp>
      <p:pic>
        <p:nvPicPr>
          <p:cNvPr id="39" name="Elemento grafico 38" descr="Segno di spunta">
            <a:extLst>
              <a:ext uri="{FF2B5EF4-FFF2-40B4-BE49-F238E27FC236}">
                <a16:creationId xmlns:a16="http://schemas.microsoft.com/office/drawing/2014/main" id="{A8B82BC4-3D5F-4918-879E-AF312D0D56C4}"/>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6372245" y="4592886"/>
            <a:ext cx="214380" cy="214284"/>
          </a:xfrm>
          <a:prstGeom prst="rect">
            <a:avLst/>
          </a:prstGeom>
        </p:spPr>
      </p:pic>
      <p:sp>
        <p:nvSpPr>
          <p:cNvPr id="40" name="Rettangolo 39">
            <a:extLst>
              <a:ext uri="{FF2B5EF4-FFF2-40B4-BE49-F238E27FC236}">
                <a16:creationId xmlns:a16="http://schemas.microsoft.com/office/drawing/2014/main" id="{989E3937-D5AD-4C86-A107-0C2CEBF3F6AD}"/>
              </a:ext>
            </a:extLst>
          </p:cNvPr>
          <p:cNvSpPr/>
          <p:nvPr/>
        </p:nvSpPr>
        <p:spPr>
          <a:xfrm>
            <a:off x="6364270" y="4569121"/>
            <a:ext cx="222610" cy="2313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41" name="Rettangolo 40">
            <a:extLst>
              <a:ext uri="{FF2B5EF4-FFF2-40B4-BE49-F238E27FC236}">
                <a16:creationId xmlns:a16="http://schemas.microsoft.com/office/drawing/2014/main" id="{53B07ECA-21C7-4362-BAC3-E709566AACEE}"/>
              </a:ext>
            </a:extLst>
          </p:cNvPr>
          <p:cNvSpPr/>
          <p:nvPr/>
        </p:nvSpPr>
        <p:spPr>
          <a:xfrm>
            <a:off x="6364270" y="3875250"/>
            <a:ext cx="222610" cy="231328"/>
          </a:xfrm>
          <a:prstGeom prst="rect">
            <a:avLst/>
          </a:prstGeom>
          <a:no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42" name="Rettangolo 41">
            <a:extLst>
              <a:ext uri="{FF2B5EF4-FFF2-40B4-BE49-F238E27FC236}">
                <a16:creationId xmlns:a16="http://schemas.microsoft.com/office/drawing/2014/main" id="{39F319E8-AC56-4ECC-AB4A-6FA4297674BF}"/>
              </a:ext>
            </a:extLst>
          </p:cNvPr>
          <p:cNvSpPr/>
          <p:nvPr/>
        </p:nvSpPr>
        <p:spPr>
          <a:xfrm>
            <a:off x="6364270" y="3097919"/>
            <a:ext cx="222610" cy="231328"/>
          </a:xfrm>
          <a:prstGeom prst="rect">
            <a:avLst/>
          </a:prstGeom>
          <a:noFill/>
          <a:ln w="381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43" name="Freccia a destra 42">
            <a:extLst>
              <a:ext uri="{FF2B5EF4-FFF2-40B4-BE49-F238E27FC236}">
                <a16:creationId xmlns:a16="http://schemas.microsoft.com/office/drawing/2014/main" id="{1486B224-7B89-4508-8115-A2461FF7C3C7}"/>
              </a:ext>
            </a:extLst>
          </p:cNvPr>
          <p:cNvSpPr/>
          <p:nvPr/>
        </p:nvSpPr>
        <p:spPr>
          <a:xfrm>
            <a:off x="9067182" y="4572387"/>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pic>
        <p:nvPicPr>
          <p:cNvPr id="44" name="Elemento grafico 43" descr="Segno">
            <a:extLst>
              <a:ext uri="{FF2B5EF4-FFF2-40B4-BE49-F238E27FC236}">
                <a16:creationId xmlns:a16="http://schemas.microsoft.com/office/drawing/2014/main" id="{D86BBB37-A698-4EB5-9ECA-CA41A97FE3B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11430239" y="4364539"/>
            <a:ext cx="560478" cy="560478"/>
          </a:xfrm>
          <a:prstGeom prst="rect">
            <a:avLst/>
          </a:prstGeom>
        </p:spPr>
      </p:pic>
      <p:pic>
        <p:nvPicPr>
          <p:cNvPr id="45" name="Elemento grafico 44" descr="Invia">
            <a:extLst>
              <a:ext uri="{FF2B5EF4-FFF2-40B4-BE49-F238E27FC236}">
                <a16:creationId xmlns:a16="http://schemas.microsoft.com/office/drawing/2014/main" id="{C41441B7-ADB6-4ADA-BF07-4CA854D87FCA}"/>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10239366" y="4512573"/>
            <a:ext cx="396000" cy="396000"/>
          </a:xfrm>
          <a:prstGeom prst="rect">
            <a:avLst/>
          </a:prstGeom>
        </p:spPr>
      </p:pic>
      <p:sp>
        <p:nvSpPr>
          <p:cNvPr id="46" name="CasellaDiTesto 45">
            <a:extLst>
              <a:ext uri="{FF2B5EF4-FFF2-40B4-BE49-F238E27FC236}">
                <a16:creationId xmlns:a16="http://schemas.microsoft.com/office/drawing/2014/main" id="{702FFC85-7DDF-4055-907F-419A628CFF9D}"/>
              </a:ext>
            </a:extLst>
          </p:cNvPr>
          <p:cNvSpPr txBox="1"/>
          <p:nvPr/>
        </p:nvSpPr>
        <p:spPr>
          <a:xfrm>
            <a:off x="196514" y="5883719"/>
            <a:ext cx="2277787" cy="507831"/>
          </a:xfrm>
          <a:prstGeom prst="rect">
            <a:avLst/>
          </a:prstGeom>
          <a:noFill/>
        </p:spPr>
        <p:txBody>
          <a:bodyPr wrap="square" rtlCol="0">
            <a:spAutoFit/>
          </a:bodyPr>
          <a:lstStyle/>
          <a:p>
            <a:r>
              <a:rPr lang="en-GB" sz="900" dirty="0">
                <a:latin typeface="Univers Light" panose="020B0604020202020204" pitchFamily="34" charset="0"/>
              </a:rPr>
              <a:t>1. The supplier </a:t>
            </a:r>
            <a:r>
              <a:rPr lang="en-GB" sz="900" dirty="0" smtClean="0">
                <a:latin typeface="Univers Light" panose="020B0604020202020204" pitchFamily="34" charset="0"/>
              </a:rPr>
              <a:t>inserts:</a:t>
            </a:r>
            <a:endParaRPr lang="en-GB" sz="900" dirty="0">
              <a:latin typeface="Univers Light" panose="020B0604020202020204" pitchFamily="34" charset="0"/>
            </a:endParaRPr>
          </a:p>
          <a:p>
            <a:r>
              <a:rPr lang="en-GB" sz="900" dirty="0" smtClean="0">
                <a:latin typeface="Univers Light" panose="020B0604020202020204" pitchFamily="34" charset="0"/>
              </a:rPr>
              <a:t>-      Master </a:t>
            </a:r>
            <a:r>
              <a:rPr lang="en-GB" sz="900" dirty="0">
                <a:latin typeface="Univers Light" panose="020B0604020202020204" pitchFamily="34" charset="0"/>
              </a:rPr>
              <a:t>user and legal head </a:t>
            </a:r>
            <a:r>
              <a:rPr lang="en-GB" sz="900" dirty="0" smtClean="0">
                <a:latin typeface="Univers Light" panose="020B0604020202020204" pitchFamily="34" charset="0"/>
              </a:rPr>
              <a:t>office</a:t>
            </a:r>
          </a:p>
          <a:p>
            <a:r>
              <a:rPr lang="en-GB" sz="900" dirty="0" smtClean="0">
                <a:latin typeface="Univers Light" panose="020B0604020202020204" pitchFamily="34" charset="0"/>
              </a:rPr>
              <a:t>-      Potentials </a:t>
            </a:r>
            <a:r>
              <a:rPr lang="en-GB" sz="900" dirty="0">
                <a:latin typeface="Univers Light" panose="020B0604020202020204" pitchFamily="34" charset="0"/>
              </a:rPr>
              <a:t>no legal offices</a:t>
            </a:r>
          </a:p>
        </p:txBody>
      </p:sp>
      <p:sp>
        <p:nvSpPr>
          <p:cNvPr id="47" name="CasellaDiTesto 46">
            <a:extLst>
              <a:ext uri="{FF2B5EF4-FFF2-40B4-BE49-F238E27FC236}">
                <a16:creationId xmlns:a16="http://schemas.microsoft.com/office/drawing/2014/main" id="{1F0D5D2A-873C-463E-BD82-0115FD2A1B28}"/>
              </a:ext>
            </a:extLst>
          </p:cNvPr>
          <p:cNvSpPr txBox="1"/>
          <p:nvPr/>
        </p:nvSpPr>
        <p:spPr>
          <a:xfrm>
            <a:off x="4037834" y="5883719"/>
            <a:ext cx="1653196" cy="369332"/>
          </a:xfrm>
          <a:prstGeom prst="rect">
            <a:avLst/>
          </a:prstGeom>
          <a:noFill/>
        </p:spPr>
        <p:txBody>
          <a:bodyPr wrap="square" rtlCol="0">
            <a:spAutoFit/>
          </a:bodyPr>
          <a:lstStyle/>
          <a:p>
            <a:r>
              <a:rPr lang="en-US" sz="900" dirty="0" smtClean="0">
                <a:latin typeface="Univers Light" panose="020B0604020202020204" pitchFamily="34" charset="0"/>
              </a:rPr>
              <a:t>3. The qualificator copies the registry offices within the qualification</a:t>
            </a:r>
            <a:endParaRPr lang="en-US" sz="900" dirty="0">
              <a:latin typeface="Univers Light" panose="020B0604020202020204" pitchFamily="34" charset="0"/>
            </a:endParaRPr>
          </a:p>
        </p:txBody>
      </p:sp>
      <p:sp>
        <p:nvSpPr>
          <p:cNvPr id="48" name="CasellaDiTesto 47">
            <a:extLst>
              <a:ext uri="{FF2B5EF4-FFF2-40B4-BE49-F238E27FC236}">
                <a16:creationId xmlns:a16="http://schemas.microsoft.com/office/drawing/2014/main" id="{7121EDE8-13ED-4264-9EAC-BF09A055A546}"/>
              </a:ext>
            </a:extLst>
          </p:cNvPr>
          <p:cNvSpPr txBox="1"/>
          <p:nvPr/>
        </p:nvSpPr>
        <p:spPr>
          <a:xfrm>
            <a:off x="5651396" y="5883719"/>
            <a:ext cx="1622969" cy="507831"/>
          </a:xfrm>
          <a:prstGeom prst="rect">
            <a:avLst/>
          </a:prstGeom>
          <a:noFill/>
        </p:spPr>
        <p:txBody>
          <a:bodyPr wrap="square" rtlCol="0">
            <a:spAutoFit/>
          </a:bodyPr>
          <a:lstStyle/>
          <a:p>
            <a:r>
              <a:rPr lang="en-GB" sz="900" dirty="0">
                <a:latin typeface="Univers Light" panose="020B0604020202020204" pitchFamily="34" charset="0"/>
              </a:rPr>
              <a:t>4. The supplier </a:t>
            </a:r>
            <a:r>
              <a:rPr lang="en-GB" sz="900" dirty="0" smtClean="0">
                <a:latin typeface="Univers Light" panose="020B0604020202020204" pitchFamily="34" charset="0"/>
              </a:rPr>
              <a:t>chooses </a:t>
            </a:r>
            <a:r>
              <a:rPr lang="en-GB" sz="900" dirty="0">
                <a:latin typeface="Univers Light" panose="020B0604020202020204" pitchFamily="34" charset="0"/>
              </a:rPr>
              <a:t>between the assessment offices the ones to apply for the qualification</a:t>
            </a:r>
          </a:p>
        </p:txBody>
      </p:sp>
      <p:sp>
        <p:nvSpPr>
          <p:cNvPr id="49" name="CasellaDiTesto 48">
            <a:extLst>
              <a:ext uri="{FF2B5EF4-FFF2-40B4-BE49-F238E27FC236}">
                <a16:creationId xmlns:a16="http://schemas.microsoft.com/office/drawing/2014/main" id="{0201E29A-2AC0-43ED-B0E0-99A77EF20078}"/>
              </a:ext>
            </a:extLst>
          </p:cNvPr>
          <p:cNvSpPr txBox="1"/>
          <p:nvPr/>
        </p:nvSpPr>
        <p:spPr>
          <a:xfrm>
            <a:off x="7405020" y="5883719"/>
            <a:ext cx="1662162" cy="507831"/>
          </a:xfrm>
          <a:prstGeom prst="rect">
            <a:avLst/>
          </a:prstGeom>
          <a:noFill/>
        </p:spPr>
        <p:txBody>
          <a:bodyPr wrap="square" rtlCol="0">
            <a:spAutoFit/>
          </a:bodyPr>
          <a:lstStyle/>
          <a:p>
            <a:r>
              <a:rPr lang="en-GB" sz="900" dirty="0">
                <a:latin typeface="Univers Light" panose="020B0604020202020204" pitchFamily="34" charset="0"/>
              </a:rPr>
              <a:t>5. The buyer </a:t>
            </a:r>
            <a:r>
              <a:rPr lang="en-GB" sz="900" dirty="0" smtClean="0">
                <a:latin typeface="Univers Light" panose="020B0604020202020204" pitchFamily="34" charset="0"/>
              </a:rPr>
              <a:t>turns </a:t>
            </a:r>
            <a:r>
              <a:rPr lang="en-GB" sz="900" dirty="0">
                <a:latin typeface="Univers Light" panose="020B0604020202020204" pitchFamily="34" charset="0"/>
              </a:rPr>
              <a:t>the supplier status in «Qualified» and its offices will be qualified</a:t>
            </a:r>
          </a:p>
        </p:txBody>
      </p:sp>
      <p:sp>
        <p:nvSpPr>
          <p:cNvPr id="50" name="CasellaDiTesto 49">
            <a:extLst>
              <a:ext uri="{FF2B5EF4-FFF2-40B4-BE49-F238E27FC236}">
                <a16:creationId xmlns:a16="http://schemas.microsoft.com/office/drawing/2014/main" id="{D9927B34-D6D4-42C7-8089-910F45E8C148}"/>
              </a:ext>
            </a:extLst>
          </p:cNvPr>
          <p:cNvSpPr txBox="1"/>
          <p:nvPr/>
        </p:nvSpPr>
        <p:spPr>
          <a:xfrm>
            <a:off x="9067179" y="5883719"/>
            <a:ext cx="2834536" cy="369332"/>
          </a:xfrm>
          <a:prstGeom prst="rect">
            <a:avLst/>
          </a:prstGeom>
          <a:noFill/>
        </p:spPr>
        <p:txBody>
          <a:bodyPr wrap="square" rtlCol="0">
            <a:spAutoFit/>
          </a:bodyPr>
          <a:lstStyle/>
          <a:p>
            <a:r>
              <a:rPr lang="en-GB" sz="900" dirty="0">
                <a:latin typeface="Univers Light" panose="020B0604020202020204" pitchFamily="34" charset="0"/>
              </a:rPr>
              <a:t>6. The integration flow </a:t>
            </a:r>
            <a:r>
              <a:rPr lang="en-GB" sz="900" dirty="0" smtClean="0">
                <a:latin typeface="Univers Light" panose="020B0604020202020204" pitchFamily="34" charset="0"/>
              </a:rPr>
              <a:t>sends </a:t>
            </a:r>
            <a:r>
              <a:rPr lang="en-GB" sz="900" dirty="0">
                <a:latin typeface="Univers Light" panose="020B0604020202020204" pitchFamily="34" charset="0"/>
              </a:rPr>
              <a:t>to MLM the data of the master user and the ones of qualified offices that will become qualified plants of the supplier</a:t>
            </a:r>
          </a:p>
        </p:txBody>
      </p:sp>
      <p:sp>
        <p:nvSpPr>
          <p:cNvPr id="51" name="CasellaDiTesto 50">
            <a:extLst>
              <a:ext uri="{FF2B5EF4-FFF2-40B4-BE49-F238E27FC236}">
                <a16:creationId xmlns:a16="http://schemas.microsoft.com/office/drawing/2014/main" id="{BA891476-07CE-4278-A646-1EC76260C4CA}"/>
              </a:ext>
            </a:extLst>
          </p:cNvPr>
          <p:cNvSpPr txBox="1"/>
          <p:nvPr/>
        </p:nvSpPr>
        <p:spPr>
          <a:xfrm>
            <a:off x="4221479" y="843887"/>
            <a:ext cx="885580" cy="276999"/>
          </a:xfrm>
          <a:prstGeom prst="rect">
            <a:avLst/>
          </a:prstGeom>
          <a:noFill/>
        </p:spPr>
        <p:txBody>
          <a:bodyPr wrap="square" rtlCol="0">
            <a:spAutoFit/>
          </a:bodyPr>
          <a:lstStyle/>
          <a:p>
            <a:r>
              <a:rPr lang="it-IT" sz="1200" b="1" dirty="0">
                <a:latin typeface="Univers" panose="020B0503020202020204" pitchFamily="34" charset="0"/>
              </a:rPr>
              <a:t>WEBUY</a:t>
            </a:r>
          </a:p>
        </p:txBody>
      </p:sp>
      <p:sp>
        <p:nvSpPr>
          <p:cNvPr id="52" name="CasellaDiTesto 51">
            <a:extLst>
              <a:ext uri="{FF2B5EF4-FFF2-40B4-BE49-F238E27FC236}">
                <a16:creationId xmlns:a16="http://schemas.microsoft.com/office/drawing/2014/main" id="{8B7AD7C4-C53E-4B88-BAC2-7BAE5AD49931}"/>
              </a:ext>
            </a:extLst>
          </p:cNvPr>
          <p:cNvSpPr txBox="1"/>
          <p:nvPr/>
        </p:nvSpPr>
        <p:spPr>
          <a:xfrm>
            <a:off x="11367548" y="4840798"/>
            <a:ext cx="1066800" cy="215444"/>
          </a:xfrm>
          <a:prstGeom prst="rect">
            <a:avLst/>
          </a:prstGeom>
          <a:noFill/>
        </p:spPr>
        <p:txBody>
          <a:bodyPr wrap="square" rtlCol="0">
            <a:spAutoFit/>
          </a:bodyPr>
          <a:lstStyle/>
          <a:p>
            <a:r>
              <a:rPr lang="it-IT" sz="800" dirty="0" smtClean="0">
                <a:latin typeface="Univers Light" panose="020B0403020202020204" pitchFamily="34" charset="0"/>
              </a:rPr>
              <a:t>PLANT </a:t>
            </a:r>
            <a:r>
              <a:rPr lang="it-IT" sz="800" dirty="0">
                <a:latin typeface="Univers Light" panose="020B0403020202020204" pitchFamily="34" charset="0"/>
              </a:rPr>
              <a:t>N.1</a:t>
            </a:r>
          </a:p>
        </p:txBody>
      </p:sp>
      <p:sp>
        <p:nvSpPr>
          <p:cNvPr id="53" name="Freccia a destra 52">
            <a:extLst>
              <a:ext uri="{FF2B5EF4-FFF2-40B4-BE49-F238E27FC236}">
                <a16:creationId xmlns:a16="http://schemas.microsoft.com/office/drawing/2014/main" id="{E4967BCE-09FD-4446-96DE-12483306A450}"/>
              </a:ext>
            </a:extLst>
          </p:cNvPr>
          <p:cNvSpPr/>
          <p:nvPr/>
        </p:nvSpPr>
        <p:spPr>
          <a:xfrm>
            <a:off x="10858155" y="4572387"/>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54" name="CasellaDiTesto 53">
            <a:extLst>
              <a:ext uri="{FF2B5EF4-FFF2-40B4-BE49-F238E27FC236}">
                <a16:creationId xmlns:a16="http://schemas.microsoft.com/office/drawing/2014/main" id="{297DF015-1C44-4EE7-B2EB-31B2B2708337}"/>
              </a:ext>
            </a:extLst>
          </p:cNvPr>
          <p:cNvSpPr txBox="1"/>
          <p:nvPr/>
        </p:nvSpPr>
        <p:spPr>
          <a:xfrm>
            <a:off x="11415556" y="843887"/>
            <a:ext cx="589844" cy="276999"/>
          </a:xfrm>
          <a:prstGeom prst="rect">
            <a:avLst/>
          </a:prstGeom>
          <a:noFill/>
        </p:spPr>
        <p:txBody>
          <a:bodyPr wrap="square" rtlCol="0">
            <a:spAutoFit/>
          </a:bodyPr>
          <a:lstStyle>
            <a:defPPr>
              <a:defRPr lang="it-IT"/>
            </a:defPPr>
            <a:lvl1pPr>
              <a:defRPr sz="1200" b="1">
                <a:latin typeface="Univers" panose="020B0503020202020204" pitchFamily="34" charset="0"/>
              </a:defRPr>
            </a:lvl1pPr>
          </a:lstStyle>
          <a:p>
            <a:r>
              <a:rPr lang="it-IT" dirty="0"/>
              <a:t>MLM</a:t>
            </a:r>
          </a:p>
        </p:txBody>
      </p:sp>
      <p:sp>
        <p:nvSpPr>
          <p:cNvPr id="55" name="CasellaDiTesto 54">
            <a:extLst>
              <a:ext uri="{FF2B5EF4-FFF2-40B4-BE49-F238E27FC236}">
                <a16:creationId xmlns:a16="http://schemas.microsoft.com/office/drawing/2014/main" id="{FD21E5EA-236F-4480-8CA2-C29420E16DDA}"/>
              </a:ext>
            </a:extLst>
          </p:cNvPr>
          <p:cNvSpPr txBox="1"/>
          <p:nvPr/>
        </p:nvSpPr>
        <p:spPr>
          <a:xfrm>
            <a:off x="792337" y="896455"/>
            <a:ext cx="1384805" cy="261610"/>
          </a:xfrm>
          <a:prstGeom prst="rect">
            <a:avLst/>
          </a:prstGeom>
          <a:noFill/>
        </p:spPr>
        <p:txBody>
          <a:bodyPr wrap="square" rtlCol="0">
            <a:spAutoFit/>
          </a:bodyPr>
          <a:lstStyle/>
          <a:p>
            <a:r>
              <a:rPr lang="en-US" sz="1100" b="1" dirty="0" smtClean="0">
                <a:latin typeface="Univers" panose="020B0503020202020204" pitchFamily="34" charset="0"/>
              </a:rPr>
              <a:t>Registry</a:t>
            </a:r>
            <a:endParaRPr lang="en-US" sz="1100" b="1" dirty="0">
              <a:latin typeface="Univers" panose="020B0503020202020204" pitchFamily="34" charset="0"/>
            </a:endParaRPr>
          </a:p>
        </p:txBody>
      </p:sp>
      <p:sp>
        <p:nvSpPr>
          <p:cNvPr id="56" name="CasellaDiTesto 55">
            <a:extLst>
              <a:ext uri="{FF2B5EF4-FFF2-40B4-BE49-F238E27FC236}">
                <a16:creationId xmlns:a16="http://schemas.microsoft.com/office/drawing/2014/main" id="{974CDE53-D09F-4C1B-9D64-BE13C98FB0E1}"/>
              </a:ext>
            </a:extLst>
          </p:cNvPr>
          <p:cNvSpPr txBox="1"/>
          <p:nvPr/>
        </p:nvSpPr>
        <p:spPr>
          <a:xfrm>
            <a:off x="5838481" y="2533979"/>
            <a:ext cx="2523521" cy="261610"/>
          </a:xfrm>
          <a:prstGeom prst="rect">
            <a:avLst/>
          </a:prstGeom>
          <a:noFill/>
        </p:spPr>
        <p:txBody>
          <a:bodyPr wrap="square" rtlCol="0">
            <a:spAutoFit/>
          </a:bodyPr>
          <a:lstStyle>
            <a:defPPr>
              <a:defRPr lang="it-IT"/>
            </a:defPPr>
            <a:lvl1pPr>
              <a:defRPr sz="1100" b="1">
                <a:latin typeface="Univers" panose="020B0503020202020204" pitchFamily="34" charset="0"/>
              </a:defRPr>
            </a:lvl1pPr>
          </a:lstStyle>
          <a:p>
            <a:r>
              <a:rPr lang="en-US" dirty="0" smtClean="0"/>
              <a:t>Qualification of a single MG</a:t>
            </a:r>
            <a:endParaRPr lang="en-US" dirty="0"/>
          </a:p>
        </p:txBody>
      </p:sp>
      <p:pic>
        <p:nvPicPr>
          <p:cNvPr id="57" name="Elemento grafico 56" descr="Casa">
            <a:extLst>
              <a:ext uri="{FF2B5EF4-FFF2-40B4-BE49-F238E27FC236}">
                <a16:creationId xmlns:a16="http://schemas.microsoft.com/office/drawing/2014/main" id="{F748789C-AE4C-4148-ACCB-F267780AB729}"/>
              </a:ext>
            </a:extLst>
          </p:cNvPr>
          <p:cNvPicPr>
            <a:picLocks noChangeAspect="1"/>
          </p:cNvPicPr>
          <p:nvPr/>
        </p:nvPicPr>
        <p:blipFill>
          <a:blip r:embed="rId16" cstate="hq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714048" y="1834321"/>
            <a:ext cx="432000" cy="432000"/>
          </a:xfrm>
          <a:prstGeom prst="rect">
            <a:avLst/>
          </a:prstGeom>
        </p:spPr>
      </p:pic>
      <p:sp>
        <p:nvSpPr>
          <p:cNvPr id="58" name="CasellaDiTesto 57">
            <a:extLst>
              <a:ext uri="{FF2B5EF4-FFF2-40B4-BE49-F238E27FC236}">
                <a16:creationId xmlns:a16="http://schemas.microsoft.com/office/drawing/2014/main" id="{05545FDF-9140-4133-B347-0F798F2B4F58}"/>
              </a:ext>
            </a:extLst>
          </p:cNvPr>
          <p:cNvSpPr txBox="1"/>
          <p:nvPr/>
        </p:nvSpPr>
        <p:spPr>
          <a:xfrm>
            <a:off x="466301" y="2259114"/>
            <a:ext cx="937028" cy="215444"/>
          </a:xfrm>
          <a:prstGeom prst="rect">
            <a:avLst/>
          </a:prstGeom>
          <a:noFill/>
        </p:spPr>
        <p:txBody>
          <a:bodyPr wrap="square" rtlCol="0">
            <a:spAutoFit/>
          </a:bodyPr>
          <a:lstStyle/>
          <a:p>
            <a:pPr algn="ctr"/>
            <a:r>
              <a:rPr lang="it-IT" sz="800" dirty="0" smtClean="0">
                <a:latin typeface="Univers Light" panose="020B0403020202020204" pitchFamily="34" charset="0"/>
              </a:rPr>
              <a:t>LEGAL HEAD OFFICE</a:t>
            </a:r>
            <a:endParaRPr lang="it-IT" sz="800" dirty="0">
              <a:latin typeface="Univers Light" panose="020B0403020202020204" pitchFamily="34" charset="0"/>
            </a:endParaRPr>
          </a:p>
        </p:txBody>
      </p:sp>
      <p:pic>
        <p:nvPicPr>
          <p:cNvPr id="59" name="Elemento grafico 58" descr="Documento">
            <a:extLst>
              <a:ext uri="{FF2B5EF4-FFF2-40B4-BE49-F238E27FC236}">
                <a16:creationId xmlns:a16="http://schemas.microsoft.com/office/drawing/2014/main" id="{C832B6DE-8D95-47B4-A4CE-EF81AF2AF928}"/>
              </a:ext>
            </a:extLst>
          </p:cNvPr>
          <p:cNvPicPr>
            <a:picLocks noChangeAspect="1"/>
          </p:cNvPicPr>
          <p:nvPr/>
        </p:nvPicPr>
        <p:blipFill>
          <a:blip r:embed="rId18" cstate="hq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1518952" y="4754136"/>
            <a:ext cx="397004" cy="397004"/>
          </a:xfrm>
          <a:prstGeom prst="rect">
            <a:avLst/>
          </a:prstGeom>
        </p:spPr>
      </p:pic>
      <p:pic>
        <p:nvPicPr>
          <p:cNvPr id="60" name="Elemento grafico 59" descr="Badge dipendente">
            <a:extLst>
              <a:ext uri="{FF2B5EF4-FFF2-40B4-BE49-F238E27FC236}">
                <a16:creationId xmlns:a16="http://schemas.microsoft.com/office/drawing/2014/main" id="{F66893B1-CDB0-40C3-AB2B-9A05138071BF}"/>
              </a:ext>
            </a:extLst>
          </p:cNvPr>
          <p:cNvPicPr>
            <a:picLocks noChangeAspect="1"/>
          </p:cNvPicPr>
          <p:nvPr/>
        </p:nvPicPr>
        <p:blipFill>
          <a:blip r:embed="rId20" cstate="hq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1510446" y="2119657"/>
            <a:ext cx="449343" cy="449343"/>
          </a:xfrm>
          <a:prstGeom prst="rect">
            <a:avLst/>
          </a:prstGeom>
        </p:spPr>
      </p:pic>
      <p:sp>
        <p:nvSpPr>
          <p:cNvPr id="61" name="CasellaDiTesto 60">
            <a:extLst>
              <a:ext uri="{FF2B5EF4-FFF2-40B4-BE49-F238E27FC236}">
                <a16:creationId xmlns:a16="http://schemas.microsoft.com/office/drawing/2014/main" id="{17C74E1B-96C8-47A6-92A1-5707CF72F03B}"/>
              </a:ext>
            </a:extLst>
          </p:cNvPr>
          <p:cNvSpPr txBox="1"/>
          <p:nvPr/>
        </p:nvSpPr>
        <p:spPr>
          <a:xfrm>
            <a:off x="495287" y="2527314"/>
            <a:ext cx="1665209" cy="230832"/>
          </a:xfrm>
          <a:prstGeom prst="rect">
            <a:avLst/>
          </a:prstGeom>
          <a:noFill/>
        </p:spPr>
        <p:txBody>
          <a:bodyPr wrap="square" rtlCol="0">
            <a:spAutoFit/>
          </a:bodyPr>
          <a:lstStyle/>
          <a:p>
            <a:pPr algn="ctr"/>
            <a:r>
              <a:rPr lang="it-IT" sz="900" b="1" dirty="0" smtClean="0">
                <a:latin typeface="Univers Light" panose="020B0403020202020204" pitchFamily="34" charset="0"/>
              </a:rPr>
              <a:t>REGISTRATION FORM</a:t>
            </a:r>
            <a:endParaRPr lang="it-IT" sz="900" b="1" dirty="0">
              <a:latin typeface="Univers Light" panose="020B0403020202020204" pitchFamily="34" charset="0"/>
            </a:endParaRPr>
          </a:p>
        </p:txBody>
      </p:sp>
      <p:sp>
        <p:nvSpPr>
          <p:cNvPr id="62" name="CasellaDiTesto 61">
            <a:extLst>
              <a:ext uri="{FF2B5EF4-FFF2-40B4-BE49-F238E27FC236}">
                <a16:creationId xmlns:a16="http://schemas.microsoft.com/office/drawing/2014/main" id="{4BD7E350-5CBE-4D1B-B146-627731DFE5EF}"/>
              </a:ext>
            </a:extLst>
          </p:cNvPr>
          <p:cNvSpPr txBox="1"/>
          <p:nvPr/>
        </p:nvSpPr>
        <p:spPr>
          <a:xfrm>
            <a:off x="408243" y="5139729"/>
            <a:ext cx="1665209" cy="230832"/>
          </a:xfrm>
          <a:prstGeom prst="rect">
            <a:avLst/>
          </a:prstGeom>
          <a:noFill/>
        </p:spPr>
        <p:txBody>
          <a:bodyPr wrap="square" rtlCol="0">
            <a:spAutoFit/>
          </a:bodyPr>
          <a:lstStyle/>
          <a:p>
            <a:pPr algn="ctr"/>
            <a:r>
              <a:rPr lang="it-IT" sz="900" b="1" dirty="0" smtClean="0">
                <a:latin typeface="Univers Light" panose="020B0403020202020204" pitchFamily="34" charset="0"/>
              </a:rPr>
              <a:t>SUPPLEMENTARY FORMS</a:t>
            </a:r>
            <a:endParaRPr lang="it-IT" sz="900" b="1" dirty="0">
              <a:latin typeface="Univers Light" panose="020B0403020202020204" pitchFamily="34" charset="0"/>
            </a:endParaRPr>
          </a:p>
        </p:txBody>
      </p:sp>
      <p:pic>
        <p:nvPicPr>
          <p:cNvPr id="64" name="Elemento grafico 63" descr="Registro">
            <a:extLst>
              <a:ext uri="{FF2B5EF4-FFF2-40B4-BE49-F238E27FC236}">
                <a16:creationId xmlns:a16="http://schemas.microsoft.com/office/drawing/2014/main" id="{A1AB0B98-A199-4536-94D7-81585B7771D8}"/>
              </a:ext>
            </a:extLst>
          </p:cNvPr>
          <p:cNvPicPr>
            <a:picLocks noChangeAspect="1"/>
          </p:cNvPicPr>
          <p:nvPr/>
        </p:nvPicPr>
        <p:blipFill>
          <a:blip r:embed="rId22" cstate="hq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a:off x="697967" y="2934676"/>
            <a:ext cx="468000" cy="468000"/>
          </a:xfrm>
          <a:prstGeom prst="rect">
            <a:avLst/>
          </a:prstGeom>
        </p:spPr>
      </p:pic>
      <p:pic>
        <p:nvPicPr>
          <p:cNvPr id="65" name="Elemento grafico 64" descr="Registro">
            <a:extLst>
              <a:ext uri="{FF2B5EF4-FFF2-40B4-BE49-F238E27FC236}">
                <a16:creationId xmlns:a16="http://schemas.microsoft.com/office/drawing/2014/main" id="{29B01F55-011B-4E5A-BD5A-8B9C933984AE}"/>
              </a:ext>
            </a:extLst>
          </p:cNvPr>
          <p:cNvPicPr>
            <a:picLocks noChangeAspect="1"/>
          </p:cNvPicPr>
          <p:nvPr/>
        </p:nvPicPr>
        <p:blipFill>
          <a:blip r:embed="rId22" cstate="hq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a:off x="5664340" y="2934676"/>
            <a:ext cx="468000" cy="468000"/>
          </a:xfrm>
          <a:prstGeom prst="rect">
            <a:avLst/>
          </a:prstGeom>
        </p:spPr>
      </p:pic>
      <p:pic>
        <p:nvPicPr>
          <p:cNvPr id="66" name="Elemento grafico 65" descr="Registro">
            <a:extLst>
              <a:ext uri="{FF2B5EF4-FFF2-40B4-BE49-F238E27FC236}">
                <a16:creationId xmlns:a16="http://schemas.microsoft.com/office/drawing/2014/main" id="{A1D5D2CE-2A2B-4D52-8591-AAABD3BB0C78}"/>
              </a:ext>
            </a:extLst>
          </p:cNvPr>
          <p:cNvPicPr>
            <a:picLocks noChangeAspect="1"/>
          </p:cNvPicPr>
          <p:nvPr/>
        </p:nvPicPr>
        <p:blipFill>
          <a:blip r:embed="rId24" cstate="hqprint">
            <a:extLst>
              <a:ext uri="{28A0092B-C50C-407E-A947-70E740481C1C}">
                <a14:useLocalDpi xmlns:a14="http://schemas.microsoft.com/office/drawing/2010/main" val="0"/>
              </a:ext>
              <a:ext uri="{96DAC541-7B7A-43D3-8B79-37D633B846F1}">
                <asvg:svgBlip xmlns:asvg="http://schemas.microsoft.com/office/drawing/2016/SVG/main" xmlns="" r:embed="rId25"/>
              </a:ext>
            </a:extLst>
          </a:blip>
          <a:stretch>
            <a:fillRect/>
          </a:stretch>
        </p:blipFill>
        <p:spPr>
          <a:xfrm>
            <a:off x="7616094" y="2934676"/>
            <a:ext cx="468000" cy="468000"/>
          </a:xfrm>
          <a:prstGeom prst="rect">
            <a:avLst/>
          </a:prstGeom>
        </p:spPr>
      </p:pic>
      <p:sp>
        <p:nvSpPr>
          <p:cNvPr id="68" name="CasellaDiTesto 67">
            <a:extLst>
              <a:ext uri="{FF2B5EF4-FFF2-40B4-BE49-F238E27FC236}">
                <a16:creationId xmlns:a16="http://schemas.microsoft.com/office/drawing/2014/main" id="{6311B168-1B19-4A89-B1CF-5C260572FE23}"/>
              </a:ext>
            </a:extLst>
          </p:cNvPr>
          <p:cNvSpPr txBox="1"/>
          <p:nvPr/>
        </p:nvSpPr>
        <p:spPr>
          <a:xfrm>
            <a:off x="2548521" y="4383135"/>
            <a:ext cx="1179800" cy="230832"/>
          </a:xfrm>
          <a:prstGeom prst="rect">
            <a:avLst/>
          </a:prstGeom>
          <a:noFill/>
        </p:spPr>
        <p:txBody>
          <a:bodyPr wrap="square" rtlCol="0">
            <a:spAutoFit/>
          </a:bodyPr>
          <a:lstStyle/>
          <a:p>
            <a:pPr algn="ctr"/>
            <a:r>
              <a:rPr lang="it-IT" sz="900" b="1" dirty="0" smtClean="0">
                <a:latin typeface="Univers Light" panose="020B0403020202020204" pitchFamily="34" charset="0"/>
              </a:rPr>
              <a:t>WEBUY MG TREE</a:t>
            </a:r>
            <a:endParaRPr lang="it-IT" sz="900" b="1" dirty="0">
              <a:latin typeface="Univers Light" panose="020B0403020202020204" pitchFamily="34" charset="0"/>
            </a:endParaRPr>
          </a:p>
        </p:txBody>
      </p:sp>
      <p:pic>
        <p:nvPicPr>
          <p:cNvPr id="71" name="Elemento grafico 70" descr="Utente">
            <a:extLst>
              <a:ext uri="{FF2B5EF4-FFF2-40B4-BE49-F238E27FC236}">
                <a16:creationId xmlns:a16="http://schemas.microsoft.com/office/drawing/2014/main" id="{FC0430AF-6235-425F-83C1-DF1CC6C89592}"/>
              </a:ext>
            </a:extLst>
          </p:cNvPr>
          <p:cNvPicPr>
            <a:picLocks noChangeAspect="1"/>
          </p:cNvPicPr>
          <p:nvPr/>
        </p:nvPicPr>
        <p:blipFill>
          <a:blip r:embed="rId26" cstate="hq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tretch>
            <a:fillRect/>
          </a:stretch>
        </p:blipFill>
        <p:spPr>
          <a:xfrm>
            <a:off x="11463321" y="1061528"/>
            <a:ext cx="468000" cy="468000"/>
          </a:xfrm>
          <a:prstGeom prst="rect">
            <a:avLst/>
          </a:prstGeom>
        </p:spPr>
      </p:pic>
      <p:pic>
        <p:nvPicPr>
          <p:cNvPr id="72" name="Elemento grafico 71" descr="Utente">
            <a:extLst>
              <a:ext uri="{FF2B5EF4-FFF2-40B4-BE49-F238E27FC236}">
                <a16:creationId xmlns:a16="http://schemas.microsoft.com/office/drawing/2014/main" id="{BD27D016-1171-4254-8FB0-B94A595FC3EB}"/>
              </a:ext>
            </a:extLst>
          </p:cNvPr>
          <p:cNvPicPr>
            <a:picLocks noChangeAspect="1"/>
          </p:cNvPicPr>
          <p:nvPr/>
        </p:nvPicPr>
        <p:blipFill>
          <a:blip r:embed="rId26" cstate="hq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tretch>
            <a:fillRect/>
          </a:stretch>
        </p:blipFill>
        <p:spPr>
          <a:xfrm>
            <a:off x="696083" y="1255498"/>
            <a:ext cx="468000" cy="468000"/>
          </a:xfrm>
          <a:prstGeom prst="rect">
            <a:avLst/>
          </a:prstGeom>
        </p:spPr>
      </p:pic>
      <p:sp>
        <p:nvSpPr>
          <p:cNvPr id="73" name="CasellaDiTesto 72">
            <a:extLst>
              <a:ext uri="{FF2B5EF4-FFF2-40B4-BE49-F238E27FC236}">
                <a16:creationId xmlns:a16="http://schemas.microsoft.com/office/drawing/2014/main" id="{BB85AA4C-DC71-49C8-9B29-FD1497EEA63A}"/>
              </a:ext>
            </a:extLst>
          </p:cNvPr>
          <p:cNvSpPr txBox="1"/>
          <p:nvPr/>
        </p:nvSpPr>
        <p:spPr>
          <a:xfrm>
            <a:off x="11224542" y="1452561"/>
            <a:ext cx="953603" cy="215444"/>
          </a:xfrm>
          <a:prstGeom prst="rect">
            <a:avLst/>
          </a:prstGeom>
          <a:noFill/>
        </p:spPr>
        <p:txBody>
          <a:bodyPr wrap="square" rtlCol="0">
            <a:spAutoFit/>
          </a:bodyPr>
          <a:lstStyle/>
          <a:p>
            <a:pPr algn="ctr"/>
            <a:r>
              <a:rPr lang="en-US" sz="800" dirty="0" smtClean="0">
                <a:latin typeface="Univers Light" panose="020B0403020202020204" pitchFamily="34" charset="0"/>
              </a:rPr>
              <a:t>MASTER USER</a:t>
            </a:r>
            <a:endParaRPr lang="en-US" sz="800" dirty="0">
              <a:latin typeface="Univers Light" panose="020B0403020202020204" pitchFamily="34" charset="0"/>
            </a:endParaRPr>
          </a:p>
        </p:txBody>
      </p:sp>
      <p:pic>
        <p:nvPicPr>
          <p:cNvPr id="74" name="Elemento grafico 73" descr="Utente">
            <a:extLst>
              <a:ext uri="{FF2B5EF4-FFF2-40B4-BE49-F238E27FC236}">
                <a16:creationId xmlns:a16="http://schemas.microsoft.com/office/drawing/2014/main" id="{471EE005-C28C-45FC-82B5-2AD3B92EE3C2}"/>
              </a:ext>
            </a:extLst>
          </p:cNvPr>
          <p:cNvPicPr>
            <a:picLocks noChangeAspect="1"/>
          </p:cNvPicPr>
          <p:nvPr/>
        </p:nvPicPr>
        <p:blipFill>
          <a:blip r:embed="rId26" cstate="hq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tretch>
            <a:fillRect/>
          </a:stretch>
        </p:blipFill>
        <p:spPr>
          <a:xfrm>
            <a:off x="9667988" y="1061528"/>
            <a:ext cx="468000" cy="468000"/>
          </a:xfrm>
          <a:prstGeom prst="rect">
            <a:avLst/>
          </a:prstGeom>
        </p:spPr>
      </p:pic>
      <p:sp>
        <p:nvSpPr>
          <p:cNvPr id="75" name="CasellaDiTesto 74">
            <a:extLst>
              <a:ext uri="{FF2B5EF4-FFF2-40B4-BE49-F238E27FC236}">
                <a16:creationId xmlns:a16="http://schemas.microsoft.com/office/drawing/2014/main" id="{E8E6A6E9-A203-43D3-85CC-C10090774CC3}"/>
              </a:ext>
            </a:extLst>
          </p:cNvPr>
          <p:cNvSpPr txBox="1"/>
          <p:nvPr/>
        </p:nvSpPr>
        <p:spPr>
          <a:xfrm>
            <a:off x="9425187" y="1452556"/>
            <a:ext cx="953603" cy="215444"/>
          </a:xfrm>
          <a:prstGeom prst="rect">
            <a:avLst/>
          </a:prstGeom>
          <a:noFill/>
        </p:spPr>
        <p:txBody>
          <a:bodyPr wrap="square" rtlCol="0">
            <a:spAutoFit/>
          </a:bodyPr>
          <a:lstStyle/>
          <a:p>
            <a:pPr algn="ctr"/>
            <a:r>
              <a:rPr lang="it-IT" sz="800" dirty="0" smtClean="0">
                <a:latin typeface="Univers Light" panose="020B0403020202020204" pitchFamily="34" charset="0"/>
              </a:rPr>
              <a:t>MASTER USER</a:t>
            </a:r>
            <a:endParaRPr lang="it-IT" sz="800" dirty="0">
              <a:latin typeface="Univers Light" panose="020B0403020202020204" pitchFamily="34" charset="0"/>
            </a:endParaRPr>
          </a:p>
        </p:txBody>
      </p:sp>
      <p:sp>
        <p:nvSpPr>
          <p:cNvPr id="76" name="CasellaDiTesto 75">
            <a:extLst>
              <a:ext uri="{FF2B5EF4-FFF2-40B4-BE49-F238E27FC236}">
                <a16:creationId xmlns:a16="http://schemas.microsoft.com/office/drawing/2014/main" id="{72110768-A8DB-43A7-8CA9-67F60110D940}"/>
              </a:ext>
            </a:extLst>
          </p:cNvPr>
          <p:cNvSpPr txBox="1"/>
          <p:nvPr/>
        </p:nvSpPr>
        <p:spPr>
          <a:xfrm>
            <a:off x="423365" y="1646523"/>
            <a:ext cx="1045238" cy="215444"/>
          </a:xfrm>
          <a:prstGeom prst="rect">
            <a:avLst/>
          </a:prstGeom>
          <a:noFill/>
        </p:spPr>
        <p:txBody>
          <a:bodyPr wrap="square" rtlCol="0">
            <a:spAutoFit/>
          </a:bodyPr>
          <a:lstStyle/>
          <a:p>
            <a:pPr algn="ctr"/>
            <a:r>
              <a:rPr lang="it-IT" sz="800" dirty="0" smtClean="0">
                <a:latin typeface="Univers Light" panose="020B0403020202020204" pitchFamily="34" charset="0"/>
              </a:rPr>
              <a:t>MASTER USER</a:t>
            </a:r>
            <a:endParaRPr lang="it-IT" sz="800" dirty="0">
              <a:latin typeface="Univers Light" panose="020B0403020202020204" pitchFamily="34" charset="0"/>
            </a:endParaRPr>
          </a:p>
        </p:txBody>
      </p:sp>
      <p:pic>
        <p:nvPicPr>
          <p:cNvPr id="77" name="Elemento grafico 76" descr="Invia">
            <a:extLst>
              <a:ext uri="{FF2B5EF4-FFF2-40B4-BE49-F238E27FC236}">
                <a16:creationId xmlns:a16="http://schemas.microsoft.com/office/drawing/2014/main" id="{2D623B12-B6EB-440F-882B-3CAE823F1011}"/>
              </a:ext>
            </a:extLst>
          </p:cNvPr>
          <p:cNvPicPr>
            <a:picLocks noChangeAspect="1"/>
          </p:cNvPicPr>
          <p:nvPr/>
        </p:nvPicPr>
        <p:blipFill>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10239366" y="1155152"/>
            <a:ext cx="396000" cy="396000"/>
          </a:xfrm>
          <a:prstGeom prst="rect">
            <a:avLst/>
          </a:prstGeom>
        </p:spPr>
      </p:pic>
      <p:sp>
        <p:nvSpPr>
          <p:cNvPr id="78" name="Freccia a destra 77">
            <a:extLst>
              <a:ext uri="{FF2B5EF4-FFF2-40B4-BE49-F238E27FC236}">
                <a16:creationId xmlns:a16="http://schemas.microsoft.com/office/drawing/2014/main" id="{36BB0954-3EE2-4F02-B47B-E861728709D2}"/>
              </a:ext>
            </a:extLst>
          </p:cNvPr>
          <p:cNvSpPr/>
          <p:nvPr/>
        </p:nvSpPr>
        <p:spPr>
          <a:xfrm>
            <a:off x="10858150" y="1202266"/>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79" name="Freccia a destra 78">
            <a:extLst>
              <a:ext uri="{FF2B5EF4-FFF2-40B4-BE49-F238E27FC236}">
                <a16:creationId xmlns:a16="http://schemas.microsoft.com/office/drawing/2014/main" id="{15303BD2-D387-4237-9549-474B7BCDFCD7}"/>
              </a:ext>
            </a:extLst>
          </p:cNvPr>
          <p:cNvSpPr/>
          <p:nvPr/>
        </p:nvSpPr>
        <p:spPr>
          <a:xfrm>
            <a:off x="9067178" y="1216125"/>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pic>
        <p:nvPicPr>
          <p:cNvPr id="80" name="Elemento grafico 79" descr="Gerarchia">
            <a:extLst>
              <a:ext uri="{FF2B5EF4-FFF2-40B4-BE49-F238E27FC236}">
                <a16:creationId xmlns:a16="http://schemas.microsoft.com/office/drawing/2014/main" id="{7F5ED2BD-C33E-43E1-A6E2-CAB9AFE26338}"/>
              </a:ext>
            </a:extLst>
          </p:cNvPr>
          <p:cNvPicPr>
            <a:picLocks noChangeAspect="1"/>
          </p:cNvPicPr>
          <p:nvPr/>
        </p:nvPicPr>
        <p:blipFill>
          <a:blip r:embed="rId28" cstate="hqprint">
            <a:extLst>
              <a:ext uri="{28A0092B-C50C-407E-A947-70E740481C1C}">
                <a14:useLocalDpi xmlns:a14="http://schemas.microsoft.com/office/drawing/2010/main" val="0"/>
              </a:ext>
              <a:ext uri="{96DAC541-7B7A-43D3-8B79-37D633B846F1}">
                <asvg:svgBlip xmlns:asvg="http://schemas.microsoft.com/office/drawing/2016/SVG/main" xmlns="" r:embed="rId29"/>
              </a:ext>
            </a:extLst>
          </a:blip>
          <a:stretch>
            <a:fillRect/>
          </a:stretch>
        </p:blipFill>
        <p:spPr>
          <a:xfrm>
            <a:off x="2794917" y="3704402"/>
            <a:ext cx="683510" cy="683510"/>
          </a:xfrm>
          <a:prstGeom prst="rect">
            <a:avLst/>
          </a:prstGeom>
        </p:spPr>
      </p:pic>
      <p:sp>
        <p:nvSpPr>
          <p:cNvPr id="17" name="Segnaposto data 16">
            <a:extLst>
              <a:ext uri="{FF2B5EF4-FFF2-40B4-BE49-F238E27FC236}">
                <a16:creationId xmlns:a16="http://schemas.microsoft.com/office/drawing/2014/main" id="{BD170954-0A23-4A7F-943C-B0388C7BE52C}"/>
              </a:ext>
            </a:extLst>
          </p:cNvPr>
          <p:cNvSpPr>
            <a:spLocks noGrp="1"/>
          </p:cNvSpPr>
          <p:nvPr>
            <p:ph type="dt" sz="half" idx="10"/>
          </p:nvPr>
        </p:nvSpPr>
        <p:spPr>
          <a:xfrm>
            <a:off x="6365919" y="6349478"/>
            <a:ext cx="1215790" cy="365125"/>
          </a:xfrm>
        </p:spPr>
        <p:txBody>
          <a:bodyPr/>
          <a:lstStyle/>
          <a:p>
            <a:fld id="{FC38F2B0-2944-411E-8F8B-A86B9B7A232C}" type="datetime1">
              <a:rPr lang="it-IT" smtClean="0"/>
              <a:t>15/07/2020</a:t>
            </a:fld>
            <a:endParaRPr lang="it-IT" dirty="0"/>
          </a:p>
        </p:txBody>
      </p:sp>
      <p:sp>
        <p:nvSpPr>
          <p:cNvPr id="81" name="Segnaposto piè di pagina 80">
            <a:extLst>
              <a:ext uri="{FF2B5EF4-FFF2-40B4-BE49-F238E27FC236}">
                <a16:creationId xmlns:a16="http://schemas.microsoft.com/office/drawing/2014/main" id="{1E12055B-57F8-4D80-82B1-F976C0F6A844}"/>
              </a:ext>
            </a:extLst>
          </p:cNvPr>
          <p:cNvSpPr>
            <a:spLocks noGrp="1"/>
          </p:cNvSpPr>
          <p:nvPr>
            <p:ph type="ftr" sz="quarter" idx="11"/>
          </p:nvPr>
        </p:nvSpPr>
        <p:spPr>
          <a:xfrm>
            <a:off x="244521" y="6349478"/>
            <a:ext cx="6373993" cy="365125"/>
          </a:xfrm>
        </p:spPr>
        <p:txBody>
          <a:bodyPr/>
          <a:lstStyle/>
          <a:p>
            <a:r>
              <a:rPr lang="it-IT" dirty="0" smtClean="0"/>
              <a:t>UPDATE OFFICES QUALIFIED IN THE ASSESSMENTS </a:t>
            </a:r>
            <a:r>
              <a:rPr lang="it-IT" dirty="0"/>
              <a:t>– </a:t>
            </a:r>
            <a:r>
              <a:rPr lang="it-IT" dirty="0" smtClean="0"/>
              <a:t>VERSION 1.0</a:t>
            </a:r>
            <a:endParaRPr lang="it-IT" dirty="0"/>
          </a:p>
        </p:txBody>
      </p:sp>
      <p:sp>
        <p:nvSpPr>
          <p:cNvPr id="82" name="Segnaposto numero diapositiva 81">
            <a:extLst>
              <a:ext uri="{FF2B5EF4-FFF2-40B4-BE49-F238E27FC236}">
                <a16:creationId xmlns:a16="http://schemas.microsoft.com/office/drawing/2014/main" id="{168F94FF-09A0-4CAA-8001-7E9F490D6BFC}"/>
              </a:ext>
            </a:extLst>
          </p:cNvPr>
          <p:cNvSpPr>
            <a:spLocks noGrp="1"/>
          </p:cNvSpPr>
          <p:nvPr>
            <p:ph type="sldNum" sz="quarter" idx="12"/>
          </p:nvPr>
        </p:nvSpPr>
        <p:spPr>
          <a:xfrm>
            <a:off x="9183810" y="6349478"/>
            <a:ext cx="2743200" cy="365125"/>
          </a:xfrm>
        </p:spPr>
        <p:txBody>
          <a:bodyPr/>
          <a:lstStyle/>
          <a:p>
            <a:r>
              <a:rPr lang="it-IT" dirty="0" smtClean="0"/>
              <a:t>PAGE </a:t>
            </a:r>
            <a:r>
              <a:rPr lang="it-IT" dirty="0"/>
              <a:t>N. </a:t>
            </a:r>
            <a:fld id="{6E419318-9B84-4F63-A187-2FBC557B3A29}" type="slidenum">
              <a:rPr smtClean="0"/>
              <a:pPr/>
              <a:t>6</a:t>
            </a:fld>
            <a:endParaRPr lang="it-IT" dirty="0"/>
          </a:p>
        </p:txBody>
      </p:sp>
      <p:sp>
        <p:nvSpPr>
          <p:cNvPr id="83" name="Parentesi graffa aperta 82">
            <a:extLst>
              <a:ext uri="{FF2B5EF4-FFF2-40B4-BE49-F238E27FC236}">
                <a16:creationId xmlns:a16="http://schemas.microsoft.com/office/drawing/2014/main" id="{E6564092-EAB1-47F8-BFF8-420EA02C86A3}"/>
              </a:ext>
            </a:extLst>
          </p:cNvPr>
          <p:cNvSpPr/>
          <p:nvPr/>
        </p:nvSpPr>
        <p:spPr>
          <a:xfrm rot="10800000">
            <a:off x="1907077" y="2786006"/>
            <a:ext cx="277842" cy="2336787"/>
          </a:xfrm>
          <a:prstGeom prst="leftBrace">
            <a:avLst>
              <a:gd name="adj1" fmla="val 31851"/>
              <a:gd name="adj2" fmla="val 46168"/>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84" name="Titolo 1">
            <a:extLst>
              <a:ext uri="{FF2B5EF4-FFF2-40B4-BE49-F238E27FC236}">
                <a16:creationId xmlns:a16="http://schemas.microsoft.com/office/drawing/2014/main" id="{029938B1-C901-4B89-A4D4-F0D46F42859E}"/>
              </a:ext>
            </a:extLst>
          </p:cNvPr>
          <p:cNvSpPr txBox="1">
            <a:spLocks/>
          </p:cNvSpPr>
          <p:nvPr/>
        </p:nvSpPr>
        <p:spPr>
          <a:xfrm>
            <a:off x="200601" y="96780"/>
            <a:ext cx="6184267" cy="342554"/>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endParaRPr lang="it-IT" dirty="0"/>
          </a:p>
        </p:txBody>
      </p:sp>
    </p:spTree>
    <p:extLst>
      <p:ext uri="{BB962C8B-B14F-4D97-AF65-F5344CB8AC3E}">
        <p14:creationId xmlns:p14="http://schemas.microsoft.com/office/powerpoint/2010/main" val="425715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2F2994-81BF-4545-8B4E-226CFC51BAE4}"/>
              </a:ext>
            </a:extLst>
          </p:cNvPr>
          <p:cNvSpPr>
            <a:spLocks noGrp="1"/>
          </p:cNvSpPr>
          <p:nvPr>
            <p:ph type="title"/>
          </p:nvPr>
        </p:nvSpPr>
        <p:spPr/>
        <p:txBody>
          <a:bodyPr>
            <a:normAutofit/>
          </a:bodyPr>
          <a:lstStyle/>
          <a:p>
            <a:r>
              <a:rPr lang="en-GB" dirty="0" err="1"/>
              <a:t>WeBUY</a:t>
            </a:r>
            <a:r>
              <a:rPr lang="en-GB" dirty="0"/>
              <a:t>/MLM systems integration: scheme of the available offices for single MG</a:t>
            </a:r>
          </a:p>
        </p:txBody>
      </p:sp>
      <p:sp>
        <p:nvSpPr>
          <p:cNvPr id="6" name="Rettangolo 5">
            <a:extLst>
              <a:ext uri="{FF2B5EF4-FFF2-40B4-BE49-F238E27FC236}">
                <a16:creationId xmlns:a16="http://schemas.microsoft.com/office/drawing/2014/main" id="{407D6440-0985-429F-B5CC-1854D01EF926}"/>
              </a:ext>
            </a:extLst>
          </p:cNvPr>
          <p:cNvSpPr/>
          <p:nvPr/>
        </p:nvSpPr>
        <p:spPr>
          <a:xfrm>
            <a:off x="449967" y="1001842"/>
            <a:ext cx="1011748" cy="781157"/>
          </a:xfrm>
          <a:prstGeom prst="rect">
            <a:avLst/>
          </a:prstGeom>
          <a:solidFill>
            <a:schemeClr val="bg2"/>
          </a:solidFill>
          <a:ln w="1905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it-IT"/>
          </a:p>
        </p:txBody>
      </p:sp>
      <p:sp>
        <p:nvSpPr>
          <p:cNvPr id="7" name="Rettangolo 6">
            <a:extLst>
              <a:ext uri="{FF2B5EF4-FFF2-40B4-BE49-F238E27FC236}">
                <a16:creationId xmlns:a16="http://schemas.microsoft.com/office/drawing/2014/main" id="{25A1A269-47C2-42A6-B0C5-837BE5214B98}"/>
              </a:ext>
            </a:extLst>
          </p:cNvPr>
          <p:cNvSpPr/>
          <p:nvPr/>
        </p:nvSpPr>
        <p:spPr>
          <a:xfrm>
            <a:off x="447176" y="2080456"/>
            <a:ext cx="1011748" cy="3037041"/>
          </a:xfrm>
          <a:prstGeom prst="rect">
            <a:avLst/>
          </a:prstGeom>
          <a:solidFill>
            <a:schemeClr val="accent6">
              <a:lumMod val="20000"/>
              <a:lumOff val="80000"/>
            </a:schemeClr>
          </a:solidFill>
          <a:ln w="190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C24F23A8-AF04-4456-8B3F-0481234664C3}"/>
              </a:ext>
            </a:extLst>
          </p:cNvPr>
          <p:cNvSpPr txBox="1"/>
          <p:nvPr/>
        </p:nvSpPr>
        <p:spPr>
          <a:xfrm>
            <a:off x="626714" y="2641910"/>
            <a:ext cx="64766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a:t>
            </a:r>
          </a:p>
        </p:txBody>
      </p:sp>
      <p:pic>
        <p:nvPicPr>
          <p:cNvPr id="9" name="Elemento grafico 8" descr="Fabbrica">
            <a:extLst>
              <a:ext uri="{FF2B5EF4-FFF2-40B4-BE49-F238E27FC236}">
                <a16:creationId xmlns:a16="http://schemas.microsoft.com/office/drawing/2014/main" id="{591BBEC6-9DDA-4C35-A1B9-62935B4D80CA}"/>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8548" y="2955520"/>
            <a:ext cx="504000" cy="504000"/>
          </a:xfrm>
          <a:prstGeom prst="rect">
            <a:avLst/>
          </a:prstGeom>
        </p:spPr>
      </p:pic>
      <p:sp>
        <p:nvSpPr>
          <p:cNvPr id="10" name="CasellaDiTesto 9">
            <a:extLst>
              <a:ext uri="{FF2B5EF4-FFF2-40B4-BE49-F238E27FC236}">
                <a16:creationId xmlns:a16="http://schemas.microsoft.com/office/drawing/2014/main" id="{026D1100-EDD9-4BA1-9BAA-F89DBC6B1CFB}"/>
              </a:ext>
            </a:extLst>
          </p:cNvPr>
          <p:cNvSpPr txBox="1"/>
          <p:nvPr/>
        </p:nvSpPr>
        <p:spPr>
          <a:xfrm>
            <a:off x="626714" y="3385312"/>
            <a:ext cx="64766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a:t>
            </a:r>
          </a:p>
        </p:txBody>
      </p:sp>
      <p:pic>
        <p:nvPicPr>
          <p:cNvPr id="11" name="Elemento grafico 10" descr="Fabbrica">
            <a:extLst>
              <a:ext uri="{FF2B5EF4-FFF2-40B4-BE49-F238E27FC236}">
                <a16:creationId xmlns:a16="http://schemas.microsoft.com/office/drawing/2014/main" id="{3679B346-50A9-49AF-8828-4ED444BC7B1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8548" y="4402988"/>
            <a:ext cx="504000" cy="504000"/>
          </a:xfrm>
          <a:prstGeom prst="rect">
            <a:avLst/>
          </a:prstGeom>
        </p:spPr>
      </p:pic>
      <p:sp>
        <p:nvSpPr>
          <p:cNvPr id="12" name="CasellaDiTesto 11">
            <a:extLst>
              <a:ext uri="{FF2B5EF4-FFF2-40B4-BE49-F238E27FC236}">
                <a16:creationId xmlns:a16="http://schemas.microsoft.com/office/drawing/2014/main" id="{4D4411A4-0734-465C-90EE-BDE5D1EFFB30}"/>
              </a:ext>
            </a:extLst>
          </p:cNvPr>
          <p:cNvSpPr txBox="1"/>
          <p:nvPr/>
        </p:nvSpPr>
        <p:spPr>
          <a:xfrm>
            <a:off x="525787" y="4850678"/>
            <a:ext cx="849523" cy="215444"/>
          </a:xfrm>
          <a:prstGeom prst="rect">
            <a:avLst/>
          </a:prstGeom>
          <a:noFill/>
        </p:spPr>
        <p:txBody>
          <a:bodyPr wrap="square" rtlCol="0">
            <a:spAutoFit/>
          </a:bodyPr>
          <a:lstStyle/>
          <a:p>
            <a:pPr algn="ctr"/>
            <a:r>
              <a:rPr lang="it-IT" sz="800" dirty="0" smtClean="0">
                <a:latin typeface="Univers Light" panose="020B0403020202020204" pitchFamily="34" charset="0"/>
              </a:rPr>
              <a:t>OFFICE </a:t>
            </a:r>
            <a:r>
              <a:rPr lang="it-IT" sz="800" dirty="0">
                <a:latin typeface="Univers Light" panose="020B0403020202020204" pitchFamily="34" charset="0"/>
              </a:rPr>
              <a:t>N.20</a:t>
            </a:r>
          </a:p>
        </p:txBody>
      </p:sp>
      <p:pic>
        <p:nvPicPr>
          <p:cNvPr id="14" name="Elemento grafico 13" descr="Casa">
            <a:extLst>
              <a:ext uri="{FF2B5EF4-FFF2-40B4-BE49-F238E27FC236}">
                <a16:creationId xmlns:a16="http://schemas.microsoft.com/office/drawing/2014/main" id="{1208F07C-FDDB-407C-BB07-E6247DDF92DA}"/>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30694" y="1087755"/>
            <a:ext cx="432000" cy="432000"/>
          </a:xfrm>
          <a:prstGeom prst="rect">
            <a:avLst/>
          </a:prstGeom>
        </p:spPr>
      </p:pic>
      <p:sp>
        <p:nvSpPr>
          <p:cNvPr id="15" name="CasellaDiTesto 14">
            <a:extLst>
              <a:ext uri="{FF2B5EF4-FFF2-40B4-BE49-F238E27FC236}">
                <a16:creationId xmlns:a16="http://schemas.microsoft.com/office/drawing/2014/main" id="{C91AD1AD-1E76-4B02-BF83-784BC9963146}"/>
              </a:ext>
            </a:extLst>
          </p:cNvPr>
          <p:cNvSpPr txBox="1"/>
          <p:nvPr/>
        </p:nvSpPr>
        <p:spPr>
          <a:xfrm>
            <a:off x="482947" y="1512548"/>
            <a:ext cx="937028" cy="215444"/>
          </a:xfrm>
          <a:prstGeom prst="rect">
            <a:avLst/>
          </a:prstGeom>
          <a:noFill/>
        </p:spPr>
        <p:txBody>
          <a:bodyPr wrap="square" rtlCol="0">
            <a:spAutoFit/>
          </a:bodyPr>
          <a:lstStyle/>
          <a:p>
            <a:pPr algn="ctr"/>
            <a:r>
              <a:rPr lang="it-IT" sz="800" dirty="0" smtClean="0">
                <a:latin typeface="Univers Light" panose="020B0403020202020204" pitchFamily="34" charset="0"/>
              </a:rPr>
              <a:t>LEGAL HEAD OFFICE</a:t>
            </a:r>
            <a:endParaRPr lang="it-IT" sz="800" dirty="0">
              <a:latin typeface="Univers Light" panose="020B0403020202020204" pitchFamily="34" charset="0"/>
            </a:endParaRPr>
          </a:p>
        </p:txBody>
      </p:sp>
      <p:pic>
        <p:nvPicPr>
          <p:cNvPr id="16" name="Elemento grafico 15" descr="Documento">
            <a:extLst>
              <a:ext uri="{FF2B5EF4-FFF2-40B4-BE49-F238E27FC236}">
                <a16:creationId xmlns:a16="http://schemas.microsoft.com/office/drawing/2014/main" id="{ADC1F7B0-8948-4483-B45A-8A0E5A1760F0}"/>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518952" y="4750161"/>
            <a:ext cx="397004" cy="397004"/>
          </a:xfrm>
          <a:prstGeom prst="rect">
            <a:avLst/>
          </a:prstGeom>
        </p:spPr>
      </p:pic>
      <p:pic>
        <p:nvPicPr>
          <p:cNvPr id="17" name="Elemento grafico 16" descr="Badge dipendente">
            <a:extLst>
              <a:ext uri="{FF2B5EF4-FFF2-40B4-BE49-F238E27FC236}">
                <a16:creationId xmlns:a16="http://schemas.microsoft.com/office/drawing/2014/main" id="{73880042-C353-4CAC-ADE9-2FAF5937F664}"/>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527092" y="1414656"/>
            <a:ext cx="449343" cy="449343"/>
          </a:xfrm>
          <a:prstGeom prst="rect">
            <a:avLst/>
          </a:prstGeom>
        </p:spPr>
      </p:pic>
      <p:sp>
        <p:nvSpPr>
          <p:cNvPr id="18" name="CasellaDiTesto 17">
            <a:extLst>
              <a:ext uri="{FF2B5EF4-FFF2-40B4-BE49-F238E27FC236}">
                <a16:creationId xmlns:a16="http://schemas.microsoft.com/office/drawing/2014/main" id="{F27792A9-D6D8-4217-A641-11FA1BB081ED}"/>
              </a:ext>
            </a:extLst>
          </p:cNvPr>
          <p:cNvSpPr txBox="1"/>
          <p:nvPr/>
        </p:nvSpPr>
        <p:spPr>
          <a:xfrm>
            <a:off x="511933" y="1822313"/>
            <a:ext cx="1665209" cy="230832"/>
          </a:xfrm>
          <a:prstGeom prst="rect">
            <a:avLst/>
          </a:prstGeom>
          <a:noFill/>
        </p:spPr>
        <p:txBody>
          <a:bodyPr wrap="square" rtlCol="0">
            <a:spAutoFit/>
          </a:bodyPr>
          <a:lstStyle/>
          <a:p>
            <a:pPr algn="ctr"/>
            <a:r>
              <a:rPr lang="it-IT" sz="900" b="1" dirty="0" smtClean="0">
                <a:latin typeface="Univers Light" panose="020B0403020202020204" pitchFamily="34" charset="0"/>
              </a:rPr>
              <a:t>REGISTRATION FORM</a:t>
            </a:r>
            <a:endParaRPr lang="it-IT" sz="900" b="1" dirty="0">
              <a:latin typeface="Univers Light" panose="020B0403020202020204" pitchFamily="34" charset="0"/>
            </a:endParaRPr>
          </a:p>
        </p:txBody>
      </p:sp>
      <p:sp>
        <p:nvSpPr>
          <p:cNvPr id="19" name="CasellaDiTesto 18">
            <a:extLst>
              <a:ext uri="{FF2B5EF4-FFF2-40B4-BE49-F238E27FC236}">
                <a16:creationId xmlns:a16="http://schemas.microsoft.com/office/drawing/2014/main" id="{B9761946-130C-4E46-8199-C75FE14C2FD7}"/>
              </a:ext>
            </a:extLst>
          </p:cNvPr>
          <p:cNvSpPr txBox="1"/>
          <p:nvPr/>
        </p:nvSpPr>
        <p:spPr>
          <a:xfrm>
            <a:off x="426235" y="5116914"/>
            <a:ext cx="1665209" cy="230832"/>
          </a:xfrm>
          <a:prstGeom prst="rect">
            <a:avLst/>
          </a:prstGeom>
          <a:noFill/>
        </p:spPr>
        <p:txBody>
          <a:bodyPr wrap="square" rtlCol="0">
            <a:spAutoFit/>
          </a:bodyPr>
          <a:lstStyle/>
          <a:p>
            <a:pPr algn="ctr"/>
            <a:r>
              <a:rPr lang="it-IT" sz="900" b="1" dirty="0" smtClean="0">
                <a:latin typeface="Univers Light" panose="020B0403020202020204" pitchFamily="34" charset="0"/>
              </a:rPr>
              <a:t>SUPPLEMENTARY FORMS</a:t>
            </a:r>
            <a:endParaRPr lang="it-IT" sz="900" b="1" dirty="0">
              <a:latin typeface="Univers Light" panose="020B0403020202020204" pitchFamily="34" charset="0"/>
            </a:endParaRPr>
          </a:p>
        </p:txBody>
      </p:sp>
      <p:pic>
        <p:nvPicPr>
          <p:cNvPr id="23" name="Elemento grafico 22" descr="Fabbrica">
            <a:extLst>
              <a:ext uri="{FF2B5EF4-FFF2-40B4-BE49-F238E27FC236}">
                <a16:creationId xmlns:a16="http://schemas.microsoft.com/office/drawing/2014/main" id="{C755C682-BF78-4968-BF7F-F10486BF0B6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8548" y="3692610"/>
            <a:ext cx="504000" cy="504000"/>
          </a:xfrm>
          <a:prstGeom prst="rect">
            <a:avLst/>
          </a:prstGeom>
        </p:spPr>
      </p:pic>
      <p:sp>
        <p:nvSpPr>
          <p:cNvPr id="24" name="CasellaDiTesto 23">
            <a:extLst>
              <a:ext uri="{FF2B5EF4-FFF2-40B4-BE49-F238E27FC236}">
                <a16:creationId xmlns:a16="http://schemas.microsoft.com/office/drawing/2014/main" id="{7907F12C-2302-40DE-B48A-3DBA05485428}"/>
              </a:ext>
            </a:extLst>
          </p:cNvPr>
          <p:cNvSpPr txBox="1"/>
          <p:nvPr/>
        </p:nvSpPr>
        <p:spPr>
          <a:xfrm>
            <a:off x="705334" y="4099542"/>
            <a:ext cx="490428" cy="222953"/>
          </a:xfrm>
          <a:prstGeom prst="rect">
            <a:avLst/>
          </a:prstGeom>
          <a:noFill/>
        </p:spPr>
        <p:txBody>
          <a:bodyPr wrap="square" rtlCol="0">
            <a:spAutoFit/>
          </a:bodyPr>
          <a:lstStyle/>
          <a:p>
            <a:pPr algn="ctr"/>
            <a:r>
              <a:rPr lang="it-IT" sz="800" dirty="0">
                <a:latin typeface="Univers Light" panose="020B0403020202020204" pitchFamily="34" charset="0"/>
              </a:rPr>
              <a:t>…</a:t>
            </a:r>
          </a:p>
        </p:txBody>
      </p:sp>
      <p:pic>
        <p:nvPicPr>
          <p:cNvPr id="25" name="Elemento grafico 24" descr="Gerarchia">
            <a:extLst>
              <a:ext uri="{FF2B5EF4-FFF2-40B4-BE49-F238E27FC236}">
                <a16:creationId xmlns:a16="http://schemas.microsoft.com/office/drawing/2014/main" id="{F0A820DD-DEA4-4086-81E3-DA19339FEA6B}"/>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3000807" y="2872859"/>
            <a:ext cx="683510" cy="683510"/>
          </a:xfrm>
          <a:prstGeom prst="rect">
            <a:avLst/>
          </a:prstGeom>
        </p:spPr>
      </p:pic>
      <p:sp>
        <p:nvSpPr>
          <p:cNvPr id="26" name="Freccia a destra 25">
            <a:extLst>
              <a:ext uri="{FF2B5EF4-FFF2-40B4-BE49-F238E27FC236}">
                <a16:creationId xmlns:a16="http://schemas.microsoft.com/office/drawing/2014/main" id="{F10877BE-50C2-4637-BC8D-2F5F23C79923}"/>
              </a:ext>
            </a:extLst>
          </p:cNvPr>
          <p:cNvSpPr/>
          <p:nvPr/>
        </p:nvSpPr>
        <p:spPr>
          <a:xfrm>
            <a:off x="2460474" y="3058625"/>
            <a:ext cx="371047" cy="2325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Univers Light" panose="020B0403020202020204" pitchFamily="34" charset="0"/>
            </a:endParaRPr>
          </a:p>
        </p:txBody>
      </p:sp>
      <p:sp>
        <p:nvSpPr>
          <p:cNvPr id="27" name="CasellaDiTesto 26">
            <a:extLst>
              <a:ext uri="{FF2B5EF4-FFF2-40B4-BE49-F238E27FC236}">
                <a16:creationId xmlns:a16="http://schemas.microsoft.com/office/drawing/2014/main" id="{04271B88-E0F7-4D88-89B0-0A1A64E10034}"/>
              </a:ext>
            </a:extLst>
          </p:cNvPr>
          <p:cNvSpPr txBox="1"/>
          <p:nvPr/>
        </p:nvSpPr>
        <p:spPr>
          <a:xfrm>
            <a:off x="2741573" y="3540706"/>
            <a:ext cx="1179800" cy="230832"/>
          </a:xfrm>
          <a:prstGeom prst="rect">
            <a:avLst/>
          </a:prstGeom>
          <a:noFill/>
        </p:spPr>
        <p:txBody>
          <a:bodyPr wrap="square" rtlCol="0">
            <a:spAutoFit/>
          </a:bodyPr>
          <a:lstStyle/>
          <a:p>
            <a:pPr algn="ctr"/>
            <a:r>
              <a:rPr lang="it-IT" sz="900" b="1" dirty="0" smtClean="0">
                <a:latin typeface="Univers Light" panose="020B0403020202020204" pitchFamily="34" charset="0"/>
              </a:rPr>
              <a:t>WEBUY MG TREE</a:t>
            </a:r>
            <a:endParaRPr lang="it-IT" sz="900" b="1" dirty="0">
              <a:latin typeface="Univers Light" panose="020B0403020202020204" pitchFamily="34" charset="0"/>
            </a:endParaRPr>
          </a:p>
        </p:txBody>
      </p:sp>
      <p:sp>
        <p:nvSpPr>
          <p:cNvPr id="28" name="Freccia a pentagono 27">
            <a:extLst>
              <a:ext uri="{FF2B5EF4-FFF2-40B4-BE49-F238E27FC236}">
                <a16:creationId xmlns:a16="http://schemas.microsoft.com/office/drawing/2014/main" id="{97C6001F-DB43-45E0-AD99-6280E3E8BD95}"/>
              </a:ext>
            </a:extLst>
          </p:cNvPr>
          <p:cNvSpPr/>
          <p:nvPr/>
        </p:nvSpPr>
        <p:spPr>
          <a:xfrm>
            <a:off x="166837" y="5595088"/>
            <a:ext cx="2416706" cy="396000"/>
          </a:xfrm>
          <a:prstGeom prst="homePlat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latin typeface="Univers" panose="020B0503020202020204" pitchFamily="34" charset="0"/>
              </a:rPr>
              <a:t>WEBUY REGISTRY</a:t>
            </a:r>
          </a:p>
        </p:txBody>
      </p:sp>
      <p:sp>
        <p:nvSpPr>
          <p:cNvPr id="29" name="Freccia a gallone 28">
            <a:extLst>
              <a:ext uri="{FF2B5EF4-FFF2-40B4-BE49-F238E27FC236}">
                <a16:creationId xmlns:a16="http://schemas.microsoft.com/office/drawing/2014/main" id="{F6798B0C-F2B9-457A-B04F-B301A61D1863}"/>
              </a:ext>
            </a:extLst>
          </p:cNvPr>
          <p:cNvSpPr/>
          <p:nvPr/>
        </p:nvSpPr>
        <p:spPr>
          <a:xfrm>
            <a:off x="2452350" y="5595087"/>
            <a:ext cx="1817161" cy="396000"/>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solidFill>
                  <a:schemeClr val="tx1"/>
                </a:solidFill>
                <a:latin typeface="Univers" panose="020B0503020202020204" pitchFamily="34" charset="0"/>
              </a:rPr>
              <a:t>MG SELECTION ON WEBUY</a:t>
            </a:r>
          </a:p>
        </p:txBody>
      </p:sp>
      <p:sp>
        <p:nvSpPr>
          <p:cNvPr id="30" name="Freccia a gallone 29">
            <a:extLst>
              <a:ext uri="{FF2B5EF4-FFF2-40B4-BE49-F238E27FC236}">
                <a16:creationId xmlns:a16="http://schemas.microsoft.com/office/drawing/2014/main" id="{AD6AF30F-2331-4236-97EF-8A984B5F512A}"/>
              </a:ext>
            </a:extLst>
          </p:cNvPr>
          <p:cNvSpPr/>
          <p:nvPr/>
        </p:nvSpPr>
        <p:spPr>
          <a:xfrm>
            <a:off x="4138318" y="5596543"/>
            <a:ext cx="6166825" cy="396000"/>
          </a:xfrm>
          <a:prstGeom prst="chevron">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solidFill>
                  <a:schemeClr val="tx1"/>
                </a:solidFill>
                <a:latin typeface="Univers" panose="020B0503020202020204" pitchFamily="34" charset="0"/>
              </a:rPr>
              <a:t>SUPPLIER QUALIFICATION ON WEBUY</a:t>
            </a:r>
          </a:p>
        </p:txBody>
      </p:sp>
      <p:sp>
        <p:nvSpPr>
          <p:cNvPr id="31" name="Freccia a gallone 30">
            <a:extLst>
              <a:ext uri="{FF2B5EF4-FFF2-40B4-BE49-F238E27FC236}">
                <a16:creationId xmlns:a16="http://schemas.microsoft.com/office/drawing/2014/main" id="{88E3836F-0593-444E-9080-3FD4878F207E}"/>
              </a:ext>
            </a:extLst>
          </p:cNvPr>
          <p:cNvSpPr/>
          <p:nvPr/>
        </p:nvSpPr>
        <p:spPr>
          <a:xfrm>
            <a:off x="10174513" y="5591468"/>
            <a:ext cx="1954389" cy="396000"/>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900" b="1" dirty="0">
                <a:solidFill>
                  <a:schemeClr val="tx1"/>
                </a:solidFill>
                <a:latin typeface="Univers" panose="020B0503020202020204" pitchFamily="34" charset="0"/>
              </a:rPr>
              <a:t>SEND TO MLM</a:t>
            </a:r>
          </a:p>
        </p:txBody>
      </p:sp>
      <p:sp>
        <p:nvSpPr>
          <p:cNvPr id="32" name="Parentesi graffa aperta 31">
            <a:extLst>
              <a:ext uri="{FF2B5EF4-FFF2-40B4-BE49-F238E27FC236}">
                <a16:creationId xmlns:a16="http://schemas.microsoft.com/office/drawing/2014/main" id="{26F92B00-943C-414C-9FDB-135436A074E1}"/>
              </a:ext>
            </a:extLst>
          </p:cNvPr>
          <p:cNvSpPr/>
          <p:nvPr/>
        </p:nvSpPr>
        <p:spPr>
          <a:xfrm flipH="1">
            <a:off x="1884790" y="932403"/>
            <a:ext cx="406398" cy="4483244"/>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3" name="Parentesi graffa aperta 32">
            <a:extLst>
              <a:ext uri="{FF2B5EF4-FFF2-40B4-BE49-F238E27FC236}">
                <a16:creationId xmlns:a16="http://schemas.microsoft.com/office/drawing/2014/main" id="{CF67B901-2172-4099-9423-13DD252BFBB1}"/>
              </a:ext>
            </a:extLst>
          </p:cNvPr>
          <p:cNvSpPr/>
          <p:nvPr/>
        </p:nvSpPr>
        <p:spPr>
          <a:xfrm>
            <a:off x="3921373" y="932403"/>
            <a:ext cx="406398" cy="4522194"/>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34" name="Rettangolo 33">
            <a:extLst>
              <a:ext uri="{FF2B5EF4-FFF2-40B4-BE49-F238E27FC236}">
                <a16:creationId xmlns:a16="http://schemas.microsoft.com/office/drawing/2014/main" id="{ECACF248-9029-440F-AF69-2885EDD8D3B0}"/>
              </a:ext>
            </a:extLst>
          </p:cNvPr>
          <p:cNvSpPr/>
          <p:nvPr/>
        </p:nvSpPr>
        <p:spPr>
          <a:xfrm>
            <a:off x="5054379" y="930745"/>
            <a:ext cx="5120134" cy="72000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r>
              <a:rPr lang="it-IT" sz="900" b="1" dirty="0" smtClean="0">
                <a:solidFill>
                  <a:schemeClr val="tx1"/>
                </a:solidFill>
                <a:latin typeface="Univers" panose="020B0503020202020204" pitchFamily="34" charset="0"/>
              </a:rPr>
              <a:t>QUALIFICATION</a:t>
            </a:r>
            <a:endParaRPr lang="it-IT" sz="900" b="1" dirty="0">
              <a:solidFill>
                <a:schemeClr val="tx1"/>
              </a:solidFill>
              <a:latin typeface="Univers" panose="020B0503020202020204" pitchFamily="34" charset="0"/>
            </a:endParaRPr>
          </a:p>
          <a:p>
            <a:pPr marL="539750"/>
            <a:r>
              <a:rPr lang="it-IT" sz="900" dirty="0">
                <a:solidFill>
                  <a:schemeClr val="tx1"/>
                </a:solidFill>
                <a:latin typeface="Univers Light" panose="020B0403020202020204" pitchFamily="34" charset="0"/>
              </a:rPr>
              <a:t>FEIT01</a:t>
            </a:r>
          </a:p>
        </p:txBody>
      </p:sp>
      <p:pic>
        <p:nvPicPr>
          <p:cNvPr id="35" name="Elemento grafico 34" descr="Barra multifunzione">
            <a:extLst>
              <a:ext uri="{FF2B5EF4-FFF2-40B4-BE49-F238E27FC236}">
                <a16:creationId xmlns:a16="http://schemas.microsoft.com/office/drawing/2014/main" id="{EBDFF866-D4BA-4316-B981-F2BA31FB98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5137761" y="1057474"/>
            <a:ext cx="455409" cy="455409"/>
          </a:xfrm>
          <a:prstGeom prst="rect">
            <a:avLst/>
          </a:prstGeom>
        </p:spPr>
      </p:pic>
      <p:pic>
        <p:nvPicPr>
          <p:cNvPr id="36" name="Elemento grafico 35" descr="Foglia">
            <a:extLst>
              <a:ext uri="{FF2B5EF4-FFF2-40B4-BE49-F238E27FC236}">
                <a16:creationId xmlns:a16="http://schemas.microsoft.com/office/drawing/2014/main" id="{28311462-53F2-4E0E-9C75-6E1905886258}"/>
              </a:ext>
            </a:extLst>
          </p:cNvPr>
          <p:cNvPicPr>
            <a:picLocks noChangeAspect="1"/>
          </p:cNvPicPr>
          <p:nvPr/>
        </p:nvPicPr>
        <p:blipFill rotWithShape="1">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r="7280"/>
          <a:stretch/>
        </p:blipFill>
        <p:spPr>
          <a:xfrm>
            <a:off x="4285803" y="1053136"/>
            <a:ext cx="470771" cy="507735"/>
          </a:xfrm>
          <a:prstGeom prst="rect">
            <a:avLst/>
          </a:prstGeom>
        </p:spPr>
      </p:pic>
      <p:sp>
        <p:nvSpPr>
          <p:cNvPr id="37" name="CasellaDiTesto 36">
            <a:extLst>
              <a:ext uri="{FF2B5EF4-FFF2-40B4-BE49-F238E27FC236}">
                <a16:creationId xmlns:a16="http://schemas.microsoft.com/office/drawing/2014/main" id="{7133BFE0-2B33-46BB-BB6F-CC3E4A880245}"/>
              </a:ext>
            </a:extLst>
          </p:cNvPr>
          <p:cNvSpPr txBox="1"/>
          <p:nvPr/>
        </p:nvSpPr>
        <p:spPr>
          <a:xfrm>
            <a:off x="4197436" y="1492999"/>
            <a:ext cx="647504" cy="215444"/>
          </a:xfrm>
          <a:prstGeom prst="rect">
            <a:avLst/>
          </a:prstGeom>
          <a:noFill/>
        </p:spPr>
        <p:txBody>
          <a:bodyPr wrap="square" rtlCol="0">
            <a:spAutoFit/>
          </a:bodyPr>
          <a:lstStyle/>
          <a:p>
            <a:pPr algn="ctr"/>
            <a:r>
              <a:rPr lang="it-IT" sz="800" dirty="0">
                <a:latin typeface="Univers Light" panose="020B0403020202020204" pitchFamily="34" charset="0"/>
              </a:rPr>
              <a:t>FEIT01</a:t>
            </a:r>
          </a:p>
        </p:txBody>
      </p:sp>
      <p:pic>
        <p:nvPicPr>
          <p:cNvPr id="38" name="Elemento grafico 37" descr="Fabbrica">
            <a:extLst>
              <a:ext uri="{FF2B5EF4-FFF2-40B4-BE49-F238E27FC236}">
                <a16:creationId xmlns:a16="http://schemas.microsoft.com/office/drawing/2014/main" id="{763297AA-A9E0-4AA6-A818-405DD74F160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05946" y="924707"/>
            <a:ext cx="504000" cy="504000"/>
          </a:xfrm>
          <a:prstGeom prst="rect">
            <a:avLst/>
          </a:prstGeom>
        </p:spPr>
      </p:pic>
      <p:sp>
        <p:nvSpPr>
          <p:cNvPr id="39" name="CasellaDiTesto 38">
            <a:extLst>
              <a:ext uri="{FF2B5EF4-FFF2-40B4-BE49-F238E27FC236}">
                <a16:creationId xmlns:a16="http://schemas.microsoft.com/office/drawing/2014/main" id="{798B06F3-1498-47BD-AB2C-CF54531F9446}"/>
              </a:ext>
            </a:extLst>
          </p:cNvPr>
          <p:cNvSpPr txBox="1"/>
          <p:nvPr/>
        </p:nvSpPr>
        <p:spPr>
          <a:xfrm>
            <a:off x="6602362" y="1352748"/>
            <a:ext cx="71390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N.02</a:t>
            </a:r>
          </a:p>
        </p:txBody>
      </p:sp>
      <p:pic>
        <p:nvPicPr>
          <p:cNvPr id="40" name="Elemento grafico 39" descr="Fabbrica">
            <a:extLst>
              <a:ext uri="{FF2B5EF4-FFF2-40B4-BE49-F238E27FC236}">
                <a16:creationId xmlns:a16="http://schemas.microsoft.com/office/drawing/2014/main" id="{A1791402-97FF-4E83-9B11-C52542C04F7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16760" y="924707"/>
            <a:ext cx="504000" cy="504000"/>
          </a:xfrm>
          <a:prstGeom prst="rect">
            <a:avLst/>
          </a:prstGeom>
        </p:spPr>
      </p:pic>
      <p:sp>
        <p:nvSpPr>
          <p:cNvPr id="41" name="CasellaDiTesto 40">
            <a:extLst>
              <a:ext uri="{FF2B5EF4-FFF2-40B4-BE49-F238E27FC236}">
                <a16:creationId xmlns:a16="http://schemas.microsoft.com/office/drawing/2014/main" id="{AB74BBAD-0D6C-4E6D-BC31-CF45AAE516F5}"/>
              </a:ext>
            </a:extLst>
          </p:cNvPr>
          <p:cNvSpPr txBox="1"/>
          <p:nvPr/>
        </p:nvSpPr>
        <p:spPr>
          <a:xfrm>
            <a:off x="7328970" y="1352748"/>
            <a:ext cx="69188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N.04</a:t>
            </a:r>
          </a:p>
        </p:txBody>
      </p:sp>
      <p:pic>
        <p:nvPicPr>
          <p:cNvPr id="42" name="Elemento grafico 41" descr="Fabbrica">
            <a:extLst>
              <a:ext uri="{FF2B5EF4-FFF2-40B4-BE49-F238E27FC236}">
                <a16:creationId xmlns:a16="http://schemas.microsoft.com/office/drawing/2014/main" id="{F391AC6D-4C87-44A3-A46A-FB5A2DB4BEC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27574" y="924707"/>
            <a:ext cx="504000" cy="504000"/>
          </a:xfrm>
          <a:prstGeom prst="rect">
            <a:avLst/>
          </a:prstGeom>
        </p:spPr>
      </p:pic>
      <p:sp>
        <p:nvSpPr>
          <p:cNvPr id="43" name="CasellaDiTesto 42">
            <a:extLst>
              <a:ext uri="{FF2B5EF4-FFF2-40B4-BE49-F238E27FC236}">
                <a16:creationId xmlns:a16="http://schemas.microsoft.com/office/drawing/2014/main" id="{B6CD7A01-906A-4E76-BC7F-1931773B1FC3}"/>
              </a:ext>
            </a:extLst>
          </p:cNvPr>
          <p:cNvSpPr txBox="1"/>
          <p:nvPr/>
        </p:nvSpPr>
        <p:spPr>
          <a:xfrm>
            <a:off x="8038972" y="1352748"/>
            <a:ext cx="724884"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N.06</a:t>
            </a:r>
          </a:p>
        </p:txBody>
      </p:sp>
      <p:pic>
        <p:nvPicPr>
          <p:cNvPr id="44" name="Elemento grafico 43" descr="Fabbrica">
            <a:extLst>
              <a:ext uri="{FF2B5EF4-FFF2-40B4-BE49-F238E27FC236}">
                <a16:creationId xmlns:a16="http://schemas.microsoft.com/office/drawing/2014/main" id="{758EBD6D-ED82-4053-A256-A406144FFCFA}"/>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38388" y="924707"/>
            <a:ext cx="504000" cy="504000"/>
          </a:xfrm>
          <a:prstGeom prst="rect">
            <a:avLst/>
          </a:prstGeom>
        </p:spPr>
      </p:pic>
      <p:sp>
        <p:nvSpPr>
          <p:cNvPr id="45" name="CasellaDiTesto 44">
            <a:extLst>
              <a:ext uri="{FF2B5EF4-FFF2-40B4-BE49-F238E27FC236}">
                <a16:creationId xmlns:a16="http://schemas.microsoft.com/office/drawing/2014/main" id="{DBF3B309-C01D-4E32-8AEF-D6B980D14CC7}"/>
              </a:ext>
            </a:extLst>
          </p:cNvPr>
          <p:cNvSpPr txBox="1"/>
          <p:nvPr/>
        </p:nvSpPr>
        <p:spPr>
          <a:xfrm>
            <a:off x="8751157" y="1352748"/>
            <a:ext cx="747245"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N.18</a:t>
            </a:r>
          </a:p>
        </p:txBody>
      </p:sp>
      <p:pic>
        <p:nvPicPr>
          <p:cNvPr id="46" name="Elemento grafico 45" descr="Fabbrica">
            <a:extLst>
              <a:ext uri="{FF2B5EF4-FFF2-40B4-BE49-F238E27FC236}">
                <a16:creationId xmlns:a16="http://schemas.microsoft.com/office/drawing/2014/main" id="{69E15BEE-8550-4D31-9BDC-351855DA775A}"/>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49203" y="924707"/>
            <a:ext cx="504000" cy="504000"/>
          </a:xfrm>
          <a:prstGeom prst="rect">
            <a:avLst/>
          </a:prstGeom>
        </p:spPr>
      </p:pic>
      <p:sp>
        <p:nvSpPr>
          <p:cNvPr id="47" name="CasellaDiTesto 46">
            <a:extLst>
              <a:ext uri="{FF2B5EF4-FFF2-40B4-BE49-F238E27FC236}">
                <a16:creationId xmlns:a16="http://schemas.microsoft.com/office/drawing/2014/main" id="{FB9CE9E6-9BAE-4D95-8B60-021549D65873}"/>
              </a:ext>
            </a:extLst>
          </p:cNvPr>
          <p:cNvSpPr txBox="1"/>
          <p:nvPr/>
        </p:nvSpPr>
        <p:spPr>
          <a:xfrm>
            <a:off x="9464668" y="1352748"/>
            <a:ext cx="747245"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N.20</a:t>
            </a:r>
          </a:p>
        </p:txBody>
      </p:sp>
      <p:cxnSp>
        <p:nvCxnSpPr>
          <p:cNvPr id="48" name="Connettore 2 47">
            <a:extLst>
              <a:ext uri="{FF2B5EF4-FFF2-40B4-BE49-F238E27FC236}">
                <a16:creationId xmlns:a16="http://schemas.microsoft.com/office/drawing/2014/main" id="{E9BF51FB-4019-4CED-AEA5-9FECE65A3146}"/>
              </a:ext>
            </a:extLst>
          </p:cNvPr>
          <p:cNvCxnSpPr>
            <a:cxnSpLocks/>
          </p:cNvCxnSpPr>
          <p:nvPr/>
        </p:nvCxnSpPr>
        <p:spPr>
          <a:xfrm flipV="1">
            <a:off x="4739109" y="1306487"/>
            <a:ext cx="315270" cy="52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4" name="Rettangolo 63">
            <a:extLst>
              <a:ext uri="{FF2B5EF4-FFF2-40B4-BE49-F238E27FC236}">
                <a16:creationId xmlns:a16="http://schemas.microsoft.com/office/drawing/2014/main" id="{621EE71C-C969-4DBD-83F9-21D3B6265A9C}"/>
              </a:ext>
            </a:extLst>
          </p:cNvPr>
          <p:cNvSpPr/>
          <p:nvPr/>
        </p:nvSpPr>
        <p:spPr>
          <a:xfrm>
            <a:off x="5091779" y="4704598"/>
            <a:ext cx="5120134" cy="72000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r>
              <a:rPr lang="it-IT" sz="900" b="1" dirty="0" smtClean="0">
                <a:solidFill>
                  <a:schemeClr val="tx1"/>
                </a:solidFill>
                <a:latin typeface="Univers" panose="020B0503020202020204" pitchFamily="34" charset="0"/>
              </a:rPr>
              <a:t>QUALIFICATION</a:t>
            </a:r>
            <a:endParaRPr lang="it-IT" sz="900" b="1" dirty="0">
              <a:solidFill>
                <a:schemeClr val="tx1"/>
              </a:solidFill>
              <a:latin typeface="Univers" panose="020B0503020202020204" pitchFamily="34" charset="0"/>
            </a:endParaRPr>
          </a:p>
          <a:p>
            <a:pPr marL="539750"/>
            <a:r>
              <a:rPr lang="it-IT" sz="900" dirty="0">
                <a:solidFill>
                  <a:schemeClr val="tx1"/>
                </a:solidFill>
                <a:latin typeface="Univers Light" panose="020B0403020202020204" pitchFamily="34" charset="0"/>
              </a:rPr>
              <a:t>FECA03</a:t>
            </a:r>
          </a:p>
        </p:txBody>
      </p:sp>
      <p:pic>
        <p:nvPicPr>
          <p:cNvPr id="65" name="Elemento grafico 64" descr="Barra multifunzione">
            <a:extLst>
              <a:ext uri="{FF2B5EF4-FFF2-40B4-BE49-F238E27FC236}">
                <a16:creationId xmlns:a16="http://schemas.microsoft.com/office/drawing/2014/main" id="{8D5443F7-12B4-4430-A41C-B883393694B5}"/>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5175161" y="4831327"/>
            <a:ext cx="455409" cy="455409"/>
          </a:xfrm>
          <a:prstGeom prst="rect">
            <a:avLst/>
          </a:prstGeom>
        </p:spPr>
      </p:pic>
      <p:pic>
        <p:nvPicPr>
          <p:cNvPr id="66" name="Elemento grafico 65" descr="Foglia">
            <a:extLst>
              <a:ext uri="{FF2B5EF4-FFF2-40B4-BE49-F238E27FC236}">
                <a16:creationId xmlns:a16="http://schemas.microsoft.com/office/drawing/2014/main" id="{6663658E-6CD8-4DED-822A-519E6CDCA4E5}"/>
              </a:ext>
            </a:extLst>
          </p:cNvPr>
          <p:cNvPicPr>
            <a:picLocks noChangeAspect="1"/>
          </p:cNvPicPr>
          <p:nvPr/>
        </p:nvPicPr>
        <p:blipFill rotWithShape="1">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r="7280"/>
          <a:stretch/>
        </p:blipFill>
        <p:spPr>
          <a:xfrm>
            <a:off x="4285803" y="4813145"/>
            <a:ext cx="470771" cy="507735"/>
          </a:xfrm>
          <a:prstGeom prst="rect">
            <a:avLst/>
          </a:prstGeom>
        </p:spPr>
      </p:pic>
      <p:sp>
        <p:nvSpPr>
          <p:cNvPr id="67" name="CasellaDiTesto 66">
            <a:extLst>
              <a:ext uri="{FF2B5EF4-FFF2-40B4-BE49-F238E27FC236}">
                <a16:creationId xmlns:a16="http://schemas.microsoft.com/office/drawing/2014/main" id="{253B3621-9C75-4C44-B2C5-450A8CF83AA5}"/>
              </a:ext>
            </a:extLst>
          </p:cNvPr>
          <p:cNvSpPr txBox="1"/>
          <p:nvPr/>
        </p:nvSpPr>
        <p:spPr>
          <a:xfrm>
            <a:off x="4197436" y="5252997"/>
            <a:ext cx="647504" cy="215444"/>
          </a:xfrm>
          <a:prstGeom prst="rect">
            <a:avLst/>
          </a:prstGeom>
          <a:noFill/>
        </p:spPr>
        <p:txBody>
          <a:bodyPr wrap="square" rtlCol="0">
            <a:spAutoFit/>
          </a:bodyPr>
          <a:lstStyle/>
          <a:p>
            <a:pPr algn="ctr"/>
            <a:r>
              <a:rPr lang="it-IT" sz="800" dirty="0">
                <a:latin typeface="Univers Light" panose="020B0403020202020204" pitchFamily="34" charset="0"/>
              </a:rPr>
              <a:t>FECA03</a:t>
            </a:r>
          </a:p>
        </p:txBody>
      </p:sp>
      <p:pic>
        <p:nvPicPr>
          <p:cNvPr id="68" name="Elemento grafico 67" descr="Fabbrica">
            <a:extLst>
              <a:ext uri="{FF2B5EF4-FFF2-40B4-BE49-F238E27FC236}">
                <a16:creationId xmlns:a16="http://schemas.microsoft.com/office/drawing/2014/main" id="{64E91BF5-CC47-4E5B-A3D0-F12C8C28D5A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43346" y="4698560"/>
            <a:ext cx="504000" cy="504000"/>
          </a:xfrm>
          <a:prstGeom prst="rect">
            <a:avLst/>
          </a:prstGeom>
        </p:spPr>
      </p:pic>
      <p:sp>
        <p:nvSpPr>
          <p:cNvPr id="69" name="CasellaDiTesto 68">
            <a:extLst>
              <a:ext uri="{FF2B5EF4-FFF2-40B4-BE49-F238E27FC236}">
                <a16:creationId xmlns:a16="http://schemas.microsoft.com/office/drawing/2014/main" id="{106134EA-0B9D-4B7B-B206-49DC5AE87F4E}"/>
              </a:ext>
            </a:extLst>
          </p:cNvPr>
          <p:cNvSpPr txBox="1"/>
          <p:nvPr/>
        </p:nvSpPr>
        <p:spPr>
          <a:xfrm>
            <a:off x="6639762" y="5126601"/>
            <a:ext cx="71390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N.02</a:t>
            </a:r>
          </a:p>
        </p:txBody>
      </p:sp>
      <p:pic>
        <p:nvPicPr>
          <p:cNvPr id="70" name="Elemento grafico 69" descr="Fabbrica">
            <a:extLst>
              <a:ext uri="{FF2B5EF4-FFF2-40B4-BE49-F238E27FC236}">
                <a16:creationId xmlns:a16="http://schemas.microsoft.com/office/drawing/2014/main" id="{A015E1C1-DF5C-49A1-AAE0-5F75ABED065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54160" y="4698560"/>
            <a:ext cx="504000" cy="504000"/>
          </a:xfrm>
          <a:prstGeom prst="rect">
            <a:avLst/>
          </a:prstGeom>
        </p:spPr>
      </p:pic>
      <p:sp>
        <p:nvSpPr>
          <p:cNvPr id="71" name="CasellaDiTesto 70">
            <a:extLst>
              <a:ext uri="{FF2B5EF4-FFF2-40B4-BE49-F238E27FC236}">
                <a16:creationId xmlns:a16="http://schemas.microsoft.com/office/drawing/2014/main" id="{6C199AB0-5D5B-457A-8448-BF2AFFB65959}"/>
              </a:ext>
            </a:extLst>
          </p:cNvPr>
          <p:cNvSpPr txBox="1"/>
          <p:nvPr/>
        </p:nvSpPr>
        <p:spPr>
          <a:xfrm>
            <a:off x="7366370" y="5126601"/>
            <a:ext cx="69188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N.03</a:t>
            </a:r>
          </a:p>
        </p:txBody>
      </p:sp>
      <p:pic>
        <p:nvPicPr>
          <p:cNvPr id="72" name="Elemento grafico 71" descr="Fabbrica">
            <a:extLst>
              <a:ext uri="{FF2B5EF4-FFF2-40B4-BE49-F238E27FC236}">
                <a16:creationId xmlns:a16="http://schemas.microsoft.com/office/drawing/2014/main" id="{C7D05707-DDB8-417D-AC7A-D9360E24900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64974" y="4698560"/>
            <a:ext cx="504000" cy="504000"/>
          </a:xfrm>
          <a:prstGeom prst="rect">
            <a:avLst/>
          </a:prstGeom>
        </p:spPr>
      </p:pic>
      <p:sp>
        <p:nvSpPr>
          <p:cNvPr id="73" name="CasellaDiTesto 72">
            <a:extLst>
              <a:ext uri="{FF2B5EF4-FFF2-40B4-BE49-F238E27FC236}">
                <a16:creationId xmlns:a16="http://schemas.microsoft.com/office/drawing/2014/main" id="{A863617A-BE23-474A-8654-4DD41BFA7E1D}"/>
              </a:ext>
            </a:extLst>
          </p:cNvPr>
          <p:cNvSpPr txBox="1"/>
          <p:nvPr/>
        </p:nvSpPr>
        <p:spPr>
          <a:xfrm>
            <a:off x="8076372" y="5126601"/>
            <a:ext cx="724884"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N.04</a:t>
            </a:r>
          </a:p>
        </p:txBody>
      </p:sp>
      <p:pic>
        <p:nvPicPr>
          <p:cNvPr id="74" name="Elemento grafico 73" descr="Fabbrica">
            <a:extLst>
              <a:ext uri="{FF2B5EF4-FFF2-40B4-BE49-F238E27FC236}">
                <a16:creationId xmlns:a16="http://schemas.microsoft.com/office/drawing/2014/main" id="{0BDF27F6-B3CA-4B2E-B2AD-0BB88D3AA48F}"/>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75788" y="4698560"/>
            <a:ext cx="504000" cy="504000"/>
          </a:xfrm>
          <a:prstGeom prst="rect">
            <a:avLst/>
          </a:prstGeom>
        </p:spPr>
      </p:pic>
      <p:sp>
        <p:nvSpPr>
          <p:cNvPr id="75" name="CasellaDiTesto 74">
            <a:extLst>
              <a:ext uri="{FF2B5EF4-FFF2-40B4-BE49-F238E27FC236}">
                <a16:creationId xmlns:a16="http://schemas.microsoft.com/office/drawing/2014/main" id="{1DC514F1-5D5D-46C0-96B4-B2F2EB43E378}"/>
              </a:ext>
            </a:extLst>
          </p:cNvPr>
          <p:cNvSpPr txBox="1"/>
          <p:nvPr/>
        </p:nvSpPr>
        <p:spPr>
          <a:xfrm>
            <a:off x="8759982" y="5126601"/>
            <a:ext cx="747245" cy="215444"/>
          </a:xfrm>
          <a:prstGeom prst="rect">
            <a:avLst/>
          </a:prstGeom>
          <a:noFill/>
        </p:spPr>
        <p:txBody>
          <a:bodyPr wrap="square" rtlCol="0">
            <a:spAutoFit/>
          </a:bodyPr>
          <a:lstStyle/>
          <a:p>
            <a:pPr algn="ctr"/>
            <a:r>
              <a:rPr lang="it-IT" sz="800" dirty="0">
                <a:latin typeface="Univers Light" panose="020B0403020202020204" pitchFamily="34" charset="0"/>
              </a:rPr>
              <a:t>…</a:t>
            </a:r>
          </a:p>
        </p:txBody>
      </p:sp>
      <p:pic>
        <p:nvPicPr>
          <p:cNvPr id="76" name="Elemento grafico 75" descr="Fabbrica">
            <a:extLst>
              <a:ext uri="{FF2B5EF4-FFF2-40B4-BE49-F238E27FC236}">
                <a16:creationId xmlns:a16="http://schemas.microsoft.com/office/drawing/2014/main" id="{FC99AAD3-E43F-4478-8F6A-74546F9B50CA}"/>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586603" y="4698560"/>
            <a:ext cx="504000" cy="504000"/>
          </a:xfrm>
          <a:prstGeom prst="rect">
            <a:avLst/>
          </a:prstGeom>
        </p:spPr>
      </p:pic>
      <p:sp>
        <p:nvSpPr>
          <p:cNvPr id="77" name="CasellaDiTesto 76">
            <a:extLst>
              <a:ext uri="{FF2B5EF4-FFF2-40B4-BE49-F238E27FC236}">
                <a16:creationId xmlns:a16="http://schemas.microsoft.com/office/drawing/2014/main" id="{FA1768AF-3BF2-4CD6-80FC-1019862BC3A9}"/>
              </a:ext>
            </a:extLst>
          </p:cNvPr>
          <p:cNvSpPr txBox="1"/>
          <p:nvPr/>
        </p:nvSpPr>
        <p:spPr>
          <a:xfrm>
            <a:off x="9502068" y="5126601"/>
            <a:ext cx="747245"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N.20</a:t>
            </a:r>
          </a:p>
        </p:txBody>
      </p:sp>
      <p:cxnSp>
        <p:nvCxnSpPr>
          <p:cNvPr id="78" name="Connettore 2 77">
            <a:extLst>
              <a:ext uri="{FF2B5EF4-FFF2-40B4-BE49-F238E27FC236}">
                <a16:creationId xmlns:a16="http://schemas.microsoft.com/office/drawing/2014/main" id="{C181777F-A418-460C-BB1A-6EF5DF401970}"/>
              </a:ext>
            </a:extLst>
          </p:cNvPr>
          <p:cNvCxnSpPr>
            <a:cxnSpLocks/>
            <a:stCxn id="66" idx="3"/>
            <a:endCxn id="64" idx="1"/>
          </p:cNvCxnSpPr>
          <p:nvPr/>
        </p:nvCxnSpPr>
        <p:spPr>
          <a:xfrm flipV="1">
            <a:off x="4756574" y="5064598"/>
            <a:ext cx="335205" cy="24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Rettangolo 78">
            <a:extLst>
              <a:ext uri="{FF2B5EF4-FFF2-40B4-BE49-F238E27FC236}">
                <a16:creationId xmlns:a16="http://schemas.microsoft.com/office/drawing/2014/main" id="{FA81AE04-13D1-4BD8-82E1-798215FAF969}"/>
              </a:ext>
            </a:extLst>
          </p:cNvPr>
          <p:cNvSpPr/>
          <p:nvPr/>
        </p:nvSpPr>
        <p:spPr>
          <a:xfrm>
            <a:off x="5091779" y="3762355"/>
            <a:ext cx="5120134" cy="72000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r>
              <a:rPr lang="it-IT" sz="900" b="1" dirty="0" smtClean="0">
                <a:solidFill>
                  <a:schemeClr val="tx1"/>
                </a:solidFill>
                <a:latin typeface="Univers" panose="020B0503020202020204" pitchFamily="34" charset="0"/>
              </a:rPr>
              <a:t>QUALIFICATION</a:t>
            </a:r>
            <a:endParaRPr lang="it-IT" sz="900" b="1" dirty="0">
              <a:solidFill>
                <a:schemeClr val="tx1"/>
              </a:solidFill>
              <a:latin typeface="Univers" panose="020B0503020202020204" pitchFamily="34" charset="0"/>
            </a:endParaRPr>
          </a:p>
          <a:p>
            <a:pPr marL="539750"/>
            <a:r>
              <a:rPr lang="it-IT" sz="900" dirty="0">
                <a:solidFill>
                  <a:schemeClr val="tx1"/>
                </a:solidFill>
                <a:latin typeface="Univers Light" panose="020B0403020202020204" pitchFamily="34" charset="0"/>
              </a:rPr>
              <a:t>FEII02</a:t>
            </a:r>
          </a:p>
        </p:txBody>
      </p:sp>
      <p:pic>
        <p:nvPicPr>
          <p:cNvPr id="80" name="Elemento grafico 79" descr="Barra multifunzione">
            <a:extLst>
              <a:ext uri="{FF2B5EF4-FFF2-40B4-BE49-F238E27FC236}">
                <a16:creationId xmlns:a16="http://schemas.microsoft.com/office/drawing/2014/main" id="{E24D664E-A583-456E-A0B8-30F1E01D3CCB}"/>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5175161" y="3889084"/>
            <a:ext cx="455409" cy="455409"/>
          </a:xfrm>
          <a:prstGeom prst="rect">
            <a:avLst/>
          </a:prstGeom>
        </p:spPr>
      </p:pic>
      <p:pic>
        <p:nvPicPr>
          <p:cNvPr id="81" name="Elemento grafico 80" descr="Foglia">
            <a:extLst>
              <a:ext uri="{FF2B5EF4-FFF2-40B4-BE49-F238E27FC236}">
                <a16:creationId xmlns:a16="http://schemas.microsoft.com/office/drawing/2014/main" id="{793BC396-D18B-4FF2-AF92-7E9A2ED183C8}"/>
              </a:ext>
            </a:extLst>
          </p:cNvPr>
          <p:cNvPicPr>
            <a:picLocks noChangeAspect="1"/>
          </p:cNvPicPr>
          <p:nvPr/>
        </p:nvPicPr>
        <p:blipFill rotWithShape="1">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r="7280"/>
          <a:stretch/>
        </p:blipFill>
        <p:spPr>
          <a:xfrm>
            <a:off x="4285803" y="3870902"/>
            <a:ext cx="470771" cy="507735"/>
          </a:xfrm>
          <a:prstGeom prst="rect">
            <a:avLst/>
          </a:prstGeom>
        </p:spPr>
      </p:pic>
      <p:sp>
        <p:nvSpPr>
          <p:cNvPr id="82" name="CasellaDiTesto 81">
            <a:extLst>
              <a:ext uri="{FF2B5EF4-FFF2-40B4-BE49-F238E27FC236}">
                <a16:creationId xmlns:a16="http://schemas.microsoft.com/office/drawing/2014/main" id="{5B3BD44A-AF33-4CFE-A240-5D9217E76706}"/>
              </a:ext>
            </a:extLst>
          </p:cNvPr>
          <p:cNvSpPr txBox="1"/>
          <p:nvPr/>
        </p:nvSpPr>
        <p:spPr>
          <a:xfrm>
            <a:off x="4197436" y="4310754"/>
            <a:ext cx="647504" cy="215444"/>
          </a:xfrm>
          <a:prstGeom prst="rect">
            <a:avLst/>
          </a:prstGeom>
          <a:noFill/>
        </p:spPr>
        <p:txBody>
          <a:bodyPr wrap="square" rtlCol="0">
            <a:spAutoFit/>
          </a:bodyPr>
          <a:lstStyle/>
          <a:p>
            <a:pPr algn="ctr"/>
            <a:r>
              <a:rPr lang="it-IT" sz="800" dirty="0">
                <a:latin typeface="Univers Light" panose="020B0403020202020204" pitchFamily="34" charset="0"/>
              </a:rPr>
              <a:t>FEII02</a:t>
            </a:r>
          </a:p>
        </p:txBody>
      </p:sp>
      <p:cxnSp>
        <p:nvCxnSpPr>
          <p:cNvPr id="93" name="Connettore 2 92">
            <a:extLst>
              <a:ext uri="{FF2B5EF4-FFF2-40B4-BE49-F238E27FC236}">
                <a16:creationId xmlns:a16="http://schemas.microsoft.com/office/drawing/2014/main" id="{7E2FD7EA-19EE-4E47-9D32-67446DA962B4}"/>
              </a:ext>
            </a:extLst>
          </p:cNvPr>
          <p:cNvCxnSpPr>
            <a:cxnSpLocks/>
            <a:stCxn id="81" idx="3"/>
            <a:endCxn id="79" idx="1"/>
          </p:cNvCxnSpPr>
          <p:nvPr/>
        </p:nvCxnSpPr>
        <p:spPr>
          <a:xfrm flipV="1">
            <a:off x="4756574" y="4122355"/>
            <a:ext cx="335205" cy="24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4" name="Rettangolo 93">
            <a:extLst>
              <a:ext uri="{FF2B5EF4-FFF2-40B4-BE49-F238E27FC236}">
                <a16:creationId xmlns:a16="http://schemas.microsoft.com/office/drawing/2014/main" id="{FF806BF2-865A-4A8C-8A2B-C8450A2C098A}"/>
              </a:ext>
            </a:extLst>
          </p:cNvPr>
          <p:cNvSpPr/>
          <p:nvPr/>
        </p:nvSpPr>
        <p:spPr>
          <a:xfrm>
            <a:off x="5076623" y="1864459"/>
            <a:ext cx="5120134" cy="72000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r>
              <a:rPr lang="it-IT" sz="900" b="1" dirty="0" smtClean="0">
                <a:solidFill>
                  <a:schemeClr val="tx1"/>
                </a:solidFill>
                <a:latin typeface="Univers" panose="020B0503020202020204" pitchFamily="34" charset="0"/>
              </a:rPr>
              <a:t>QUALIFICATION</a:t>
            </a:r>
            <a:endParaRPr lang="it-IT" sz="900" b="1" dirty="0">
              <a:solidFill>
                <a:schemeClr val="tx1"/>
              </a:solidFill>
              <a:latin typeface="Univers" panose="020B0503020202020204" pitchFamily="34" charset="0"/>
            </a:endParaRPr>
          </a:p>
          <a:p>
            <a:pPr marL="539750"/>
            <a:r>
              <a:rPr lang="it-IT" sz="900" dirty="0">
                <a:solidFill>
                  <a:schemeClr val="tx1"/>
                </a:solidFill>
                <a:latin typeface="Univers Light" panose="020B0403020202020204" pitchFamily="34" charset="0"/>
              </a:rPr>
              <a:t>FZAU01</a:t>
            </a:r>
          </a:p>
        </p:txBody>
      </p:sp>
      <p:pic>
        <p:nvPicPr>
          <p:cNvPr id="95" name="Elemento grafico 94" descr="Barra multifunzione">
            <a:extLst>
              <a:ext uri="{FF2B5EF4-FFF2-40B4-BE49-F238E27FC236}">
                <a16:creationId xmlns:a16="http://schemas.microsoft.com/office/drawing/2014/main" id="{FB4128B7-ED04-4342-A99C-F340938791B3}"/>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5160005" y="1991188"/>
            <a:ext cx="455409" cy="455409"/>
          </a:xfrm>
          <a:prstGeom prst="rect">
            <a:avLst/>
          </a:prstGeom>
        </p:spPr>
      </p:pic>
      <p:pic>
        <p:nvPicPr>
          <p:cNvPr id="96" name="Elemento grafico 95" descr="Foglia">
            <a:extLst>
              <a:ext uri="{FF2B5EF4-FFF2-40B4-BE49-F238E27FC236}">
                <a16:creationId xmlns:a16="http://schemas.microsoft.com/office/drawing/2014/main" id="{00C26027-18CF-4781-A544-0983AB6DA90A}"/>
              </a:ext>
            </a:extLst>
          </p:cNvPr>
          <p:cNvPicPr>
            <a:picLocks noChangeAspect="1"/>
          </p:cNvPicPr>
          <p:nvPr/>
        </p:nvPicPr>
        <p:blipFill rotWithShape="1">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r="7280"/>
          <a:stretch/>
        </p:blipFill>
        <p:spPr>
          <a:xfrm>
            <a:off x="4285803" y="1973006"/>
            <a:ext cx="470771" cy="507735"/>
          </a:xfrm>
          <a:prstGeom prst="rect">
            <a:avLst/>
          </a:prstGeom>
        </p:spPr>
      </p:pic>
      <p:sp>
        <p:nvSpPr>
          <p:cNvPr id="97" name="CasellaDiTesto 96">
            <a:extLst>
              <a:ext uri="{FF2B5EF4-FFF2-40B4-BE49-F238E27FC236}">
                <a16:creationId xmlns:a16="http://schemas.microsoft.com/office/drawing/2014/main" id="{3D16D218-F54F-4827-AD4A-2D8DD0F607FC}"/>
              </a:ext>
            </a:extLst>
          </p:cNvPr>
          <p:cNvSpPr txBox="1"/>
          <p:nvPr/>
        </p:nvSpPr>
        <p:spPr>
          <a:xfrm>
            <a:off x="4125643" y="2412858"/>
            <a:ext cx="791091" cy="215444"/>
          </a:xfrm>
          <a:prstGeom prst="rect">
            <a:avLst/>
          </a:prstGeom>
          <a:noFill/>
        </p:spPr>
        <p:txBody>
          <a:bodyPr wrap="square" rtlCol="0">
            <a:spAutoFit/>
          </a:bodyPr>
          <a:lstStyle/>
          <a:p>
            <a:pPr algn="ctr"/>
            <a:r>
              <a:rPr lang="it-IT" sz="800" dirty="0">
                <a:latin typeface="Univers Light" panose="020B0403020202020204" pitchFamily="34" charset="0"/>
              </a:rPr>
              <a:t>FZAU01</a:t>
            </a:r>
          </a:p>
        </p:txBody>
      </p:sp>
      <p:pic>
        <p:nvPicPr>
          <p:cNvPr id="98" name="Elemento grafico 97" descr="Fabbrica">
            <a:extLst>
              <a:ext uri="{FF2B5EF4-FFF2-40B4-BE49-F238E27FC236}">
                <a16:creationId xmlns:a16="http://schemas.microsoft.com/office/drawing/2014/main" id="{950DECEE-69C3-4AE4-91BB-E9D91AC0FFB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28190" y="1858421"/>
            <a:ext cx="504000" cy="504000"/>
          </a:xfrm>
          <a:prstGeom prst="rect">
            <a:avLst/>
          </a:prstGeom>
        </p:spPr>
      </p:pic>
      <p:sp>
        <p:nvSpPr>
          <p:cNvPr id="99" name="CasellaDiTesto 98">
            <a:extLst>
              <a:ext uri="{FF2B5EF4-FFF2-40B4-BE49-F238E27FC236}">
                <a16:creationId xmlns:a16="http://schemas.microsoft.com/office/drawing/2014/main" id="{764E9ECC-D165-4EC9-9C2C-5EF228224730}"/>
              </a:ext>
            </a:extLst>
          </p:cNvPr>
          <p:cNvSpPr txBox="1"/>
          <p:nvPr/>
        </p:nvSpPr>
        <p:spPr>
          <a:xfrm>
            <a:off x="6624606" y="2286462"/>
            <a:ext cx="71390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N.06</a:t>
            </a:r>
          </a:p>
        </p:txBody>
      </p:sp>
      <p:pic>
        <p:nvPicPr>
          <p:cNvPr id="100" name="Elemento grafico 99" descr="Fabbrica">
            <a:extLst>
              <a:ext uri="{FF2B5EF4-FFF2-40B4-BE49-F238E27FC236}">
                <a16:creationId xmlns:a16="http://schemas.microsoft.com/office/drawing/2014/main" id="{A27C7FE7-555D-4483-B14C-F251048DC85A}"/>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39004" y="1858421"/>
            <a:ext cx="504000" cy="504000"/>
          </a:xfrm>
          <a:prstGeom prst="rect">
            <a:avLst/>
          </a:prstGeom>
        </p:spPr>
      </p:pic>
      <p:sp>
        <p:nvSpPr>
          <p:cNvPr id="101" name="CasellaDiTesto 100">
            <a:extLst>
              <a:ext uri="{FF2B5EF4-FFF2-40B4-BE49-F238E27FC236}">
                <a16:creationId xmlns:a16="http://schemas.microsoft.com/office/drawing/2014/main" id="{7494AF95-427A-4788-9197-5D298DAF3BC0}"/>
              </a:ext>
            </a:extLst>
          </p:cNvPr>
          <p:cNvSpPr txBox="1"/>
          <p:nvPr/>
        </p:nvSpPr>
        <p:spPr>
          <a:xfrm>
            <a:off x="7351214" y="2286462"/>
            <a:ext cx="69188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N.07</a:t>
            </a:r>
          </a:p>
        </p:txBody>
      </p:sp>
      <p:cxnSp>
        <p:nvCxnSpPr>
          <p:cNvPr id="108" name="Connettore 2 107">
            <a:extLst>
              <a:ext uri="{FF2B5EF4-FFF2-40B4-BE49-F238E27FC236}">
                <a16:creationId xmlns:a16="http://schemas.microsoft.com/office/drawing/2014/main" id="{50E2E179-3363-4E75-8E2C-11F2F098CF98}"/>
              </a:ext>
            </a:extLst>
          </p:cNvPr>
          <p:cNvCxnSpPr>
            <a:cxnSpLocks/>
            <a:stCxn id="96" idx="3"/>
            <a:endCxn id="94" idx="1"/>
          </p:cNvCxnSpPr>
          <p:nvPr/>
        </p:nvCxnSpPr>
        <p:spPr>
          <a:xfrm flipV="1">
            <a:off x="4756574" y="2224459"/>
            <a:ext cx="320049" cy="24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2" name="Rettangolo 111">
            <a:extLst>
              <a:ext uri="{FF2B5EF4-FFF2-40B4-BE49-F238E27FC236}">
                <a16:creationId xmlns:a16="http://schemas.microsoft.com/office/drawing/2014/main" id="{98DD6DC8-5065-4886-BF57-2EEFA66A6F39}"/>
              </a:ext>
            </a:extLst>
          </p:cNvPr>
          <p:cNvSpPr/>
          <p:nvPr/>
        </p:nvSpPr>
        <p:spPr>
          <a:xfrm>
            <a:off x="5076623" y="2806916"/>
            <a:ext cx="5120134" cy="720000"/>
          </a:xfrm>
          <a:prstGeom prst="rect">
            <a:avLst/>
          </a:prstGeom>
          <a:solidFill>
            <a:schemeClr val="bg1">
              <a:lumMod val="95000"/>
            </a:schemeClr>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r>
              <a:rPr lang="it-IT" sz="900" b="1" dirty="0" smtClean="0">
                <a:solidFill>
                  <a:schemeClr val="tx1"/>
                </a:solidFill>
                <a:latin typeface="Univers" panose="020B0503020202020204" pitchFamily="34" charset="0"/>
              </a:rPr>
              <a:t>QUALIFICATION</a:t>
            </a:r>
            <a:endParaRPr lang="it-IT" sz="900" b="1" dirty="0">
              <a:solidFill>
                <a:schemeClr val="tx1"/>
              </a:solidFill>
              <a:latin typeface="Univers" panose="020B0503020202020204" pitchFamily="34" charset="0"/>
            </a:endParaRPr>
          </a:p>
          <a:p>
            <a:pPr marL="539750"/>
            <a:r>
              <a:rPr lang="it-IT" sz="900" dirty="0">
                <a:solidFill>
                  <a:schemeClr val="tx1"/>
                </a:solidFill>
                <a:latin typeface="Univers Light" panose="020B0403020202020204" pitchFamily="34" charset="0"/>
              </a:rPr>
              <a:t>FZAU11</a:t>
            </a:r>
          </a:p>
        </p:txBody>
      </p:sp>
      <p:pic>
        <p:nvPicPr>
          <p:cNvPr id="113" name="Elemento grafico 112" descr="Barra multifunzione">
            <a:extLst>
              <a:ext uri="{FF2B5EF4-FFF2-40B4-BE49-F238E27FC236}">
                <a16:creationId xmlns:a16="http://schemas.microsoft.com/office/drawing/2014/main" id="{8502C2D9-B8C4-4414-A3FB-86B2BF795B94}"/>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5160005" y="2933645"/>
            <a:ext cx="455409" cy="455409"/>
          </a:xfrm>
          <a:prstGeom prst="rect">
            <a:avLst/>
          </a:prstGeom>
        </p:spPr>
      </p:pic>
      <p:pic>
        <p:nvPicPr>
          <p:cNvPr id="114" name="Elemento grafico 113" descr="Foglia">
            <a:extLst>
              <a:ext uri="{FF2B5EF4-FFF2-40B4-BE49-F238E27FC236}">
                <a16:creationId xmlns:a16="http://schemas.microsoft.com/office/drawing/2014/main" id="{919193DD-03C4-40A3-93BE-A92BC69798BF}"/>
              </a:ext>
            </a:extLst>
          </p:cNvPr>
          <p:cNvPicPr>
            <a:picLocks noChangeAspect="1"/>
          </p:cNvPicPr>
          <p:nvPr/>
        </p:nvPicPr>
        <p:blipFill rotWithShape="1">
          <a:blip r:embed="rId14" cstate="hq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r="7280"/>
          <a:stretch/>
        </p:blipFill>
        <p:spPr>
          <a:xfrm>
            <a:off x="4285803" y="2915463"/>
            <a:ext cx="470771" cy="507735"/>
          </a:xfrm>
          <a:prstGeom prst="rect">
            <a:avLst/>
          </a:prstGeom>
        </p:spPr>
      </p:pic>
      <p:sp>
        <p:nvSpPr>
          <p:cNvPr id="115" name="CasellaDiTesto 114">
            <a:extLst>
              <a:ext uri="{FF2B5EF4-FFF2-40B4-BE49-F238E27FC236}">
                <a16:creationId xmlns:a16="http://schemas.microsoft.com/office/drawing/2014/main" id="{D7DDD8AB-F2A6-464D-8596-810367EC0F17}"/>
              </a:ext>
            </a:extLst>
          </p:cNvPr>
          <p:cNvSpPr txBox="1"/>
          <p:nvPr/>
        </p:nvSpPr>
        <p:spPr>
          <a:xfrm>
            <a:off x="4197436" y="3355315"/>
            <a:ext cx="647504" cy="215444"/>
          </a:xfrm>
          <a:prstGeom prst="rect">
            <a:avLst/>
          </a:prstGeom>
          <a:noFill/>
        </p:spPr>
        <p:txBody>
          <a:bodyPr wrap="square" rtlCol="0">
            <a:spAutoFit/>
          </a:bodyPr>
          <a:lstStyle/>
          <a:p>
            <a:pPr algn="ctr"/>
            <a:r>
              <a:rPr lang="it-IT" sz="800" dirty="0">
                <a:latin typeface="Univers Light" panose="020B0403020202020204" pitchFamily="34" charset="0"/>
              </a:rPr>
              <a:t>FZAU11</a:t>
            </a:r>
          </a:p>
        </p:txBody>
      </p:sp>
      <p:pic>
        <p:nvPicPr>
          <p:cNvPr id="116" name="Elemento grafico 115" descr="Fabbrica">
            <a:extLst>
              <a:ext uri="{FF2B5EF4-FFF2-40B4-BE49-F238E27FC236}">
                <a16:creationId xmlns:a16="http://schemas.microsoft.com/office/drawing/2014/main" id="{A4EAA0D7-028C-4351-A861-82F4B2F1305F}"/>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728190" y="2800878"/>
            <a:ext cx="504000" cy="504000"/>
          </a:xfrm>
          <a:prstGeom prst="rect">
            <a:avLst/>
          </a:prstGeom>
        </p:spPr>
      </p:pic>
      <p:sp>
        <p:nvSpPr>
          <p:cNvPr id="117" name="CasellaDiTesto 116">
            <a:extLst>
              <a:ext uri="{FF2B5EF4-FFF2-40B4-BE49-F238E27FC236}">
                <a16:creationId xmlns:a16="http://schemas.microsoft.com/office/drawing/2014/main" id="{A4BBC6BA-B303-499C-B8B4-24D10F565A48}"/>
              </a:ext>
            </a:extLst>
          </p:cNvPr>
          <p:cNvSpPr txBox="1"/>
          <p:nvPr/>
        </p:nvSpPr>
        <p:spPr>
          <a:xfrm>
            <a:off x="6624606" y="3228919"/>
            <a:ext cx="71390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N.02</a:t>
            </a:r>
          </a:p>
        </p:txBody>
      </p:sp>
      <p:pic>
        <p:nvPicPr>
          <p:cNvPr id="118" name="Elemento grafico 117" descr="Fabbrica">
            <a:extLst>
              <a:ext uri="{FF2B5EF4-FFF2-40B4-BE49-F238E27FC236}">
                <a16:creationId xmlns:a16="http://schemas.microsoft.com/office/drawing/2014/main" id="{119011CB-5DF5-4D58-83E2-E0BC41AAAFD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439004" y="2800878"/>
            <a:ext cx="504000" cy="504000"/>
          </a:xfrm>
          <a:prstGeom prst="rect">
            <a:avLst/>
          </a:prstGeom>
        </p:spPr>
      </p:pic>
      <p:sp>
        <p:nvSpPr>
          <p:cNvPr id="119" name="CasellaDiTesto 118">
            <a:extLst>
              <a:ext uri="{FF2B5EF4-FFF2-40B4-BE49-F238E27FC236}">
                <a16:creationId xmlns:a16="http://schemas.microsoft.com/office/drawing/2014/main" id="{77719290-2ED8-4408-B42F-AFF9E81988A6}"/>
              </a:ext>
            </a:extLst>
          </p:cNvPr>
          <p:cNvSpPr txBox="1"/>
          <p:nvPr/>
        </p:nvSpPr>
        <p:spPr>
          <a:xfrm>
            <a:off x="7351214" y="3228919"/>
            <a:ext cx="691888"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N.07</a:t>
            </a:r>
          </a:p>
        </p:txBody>
      </p:sp>
      <p:pic>
        <p:nvPicPr>
          <p:cNvPr id="120" name="Elemento grafico 119" descr="Fabbrica">
            <a:extLst>
              <a:ext uri="{FF2B5EF4-FFF2-40B4-BE49-F238E27FC236}">
                <a16:creationId xmlns:a16="http://schemas.microsoft.com/office/drawing/2014/main" id="{1D82C5E0-84CD-4DBD-AE09-7D2B54E0D99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49818" y="2800878"/>
            <a:ext cx="504000" cy="504000"/>
          </a:xfrm>
          <a:prstGeom prst="rect">
            <a:avLst/>
          </a:prstGeom>
        </p:spPr>
      </p:pic>
      <p:sp>
        <p:nvSpPr>
          <p:cNvPr id="121" name="CasellaDiTesto 120">
            <a:extLst>
              <a:ext uri="{FF2B5EF4-FFF2-40B4-BE49-F238E27FC236}">
                <a16:creationId xmlns:a16="http://schemas.microsoft.com/office/drawing/2014/main" id="{75283C81-A468-4E21-86F2-8C8533C81F29}"/>
              </a:ext>
            </a:extLst>
          </p:cNvPr>
          <p:cNvSpPr txBox="1"/>
          <p:nvPr/>
        </p:nvSpPr>
        <p:spPr>
          <a:xfrm>
            <a:off x="8061216" y="3228919"/>
            <a:ext cx="724884"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N.10</a:t>
            </a:r>
          </a:p>
        </p:txBody>
      </p:sp>
      <p:pic>
        <p:nvPicPr>
          <p:cNvPr id="122" name="Elemento grafico 121" descr="Fabbrica">
            <a:extLst>
              <a:ext uri="{FF2B5EF4-FFF2-40B4-BE49-F238E27FC236}">
                <a16:creationId xmlns:a16="http://schemas.microsoft.com/office/drawing/2014/main" id="{08338632-C379-49BF-8011-E73DC02BDE0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860632" y="2800878"/>
            <a:ext cx="504000" cy="504000"/>
          </a:xfrm>
          <a:prstGeom prst="rect">
            <a:avLst/>
          </a:prstGeom>
        </p:spPr>
      </p:pic>
      <p:sp>
        <p:nvSpPr>
          <p:cNvPr id="123" name="CasellaDiTesto 122">
            <a:extLst>
              <a:ext uri="{FF2B5EF4-FFF2-40B4-BE49-F238E27FC236}">
                <a16:creationId xmlns:a16="http://schemas.microsoft.com/office/drawing/2014/main" id="{0CFAF8AA-3BE2-4E71-82B4-573293A76BFB}"/>
              </a:ext>
            </a:extLst>
          </p:cNvPr>
          <p:cNvSpPr txBox="1"/>
          <p:nvPr/>
        </p:nvSpPr>
        <p:spPr>
          <a:xfrm>
            <a:off x="8773401" y="3228919"/>
            <a:ext cx="747245" cy="215444"/>
          </a:xfrm>
          <a:prstGeom prst="rect">
            <a:avLst/>
          </a:prstGeom>
          <a:noFill/>
        </p:spPr>
        <p:txBody>
          <a:bodyPr wrap="square" rtlCol="0">
            <a:spAutoFit/>
          </a:bodyPr>
          <a:lstStyle/>
          <a:p>
            <a:r>
              <a:rPr lang="it-IT" sz="800" dirty="0" smtClean="0">
                <a:latin typeface="Univers Light" panose="020B0403020202020204" pitchFamily="34" charset="0"/>
              </a:rPr>
              <a:t>OFFICE </a:t>
            </a:r>
            <a:r>
              <a:rPr lang="it-IT" sz="800" dirty="0">
                <a:latin typeface="Univers Light" panose="020B0403020202020204" pitchFamily="34" charset="0"/>
              </a:rPr>
              <a:t>N.12</a:t>
            </a:r>
          </a:p>
        </p:txBody>
      </p:sp>
      <p:cxnSp>
        <p:nvCxnSpPr>
          <p:cNvPr id="126" name="Connettore 2 125">
            <a:extLst>
              <a:ext uri="{FF2B5EF4-FFF2-40B4-BE49-F238E27FC236}">
                <a16:creationId xmlns:a16="http://schemas.microsoft.com/office/drawing/2014/main" id="{8F603DC2-6B43-4F89-879B-6F924DD398B0}"/>
              </a:ext>
            </a:extLst>
          </p:cNvPr>
          <p:cNvCxnSpPr>
            <a:cxnSpLocks/>
            <a:stCxn id="114" idx="3"/>
            <a:endCxn id="112" idx="1"/>
          </p:cNvCxnSpPr>
          <p:nvPr/>
        </p:nvCxnSpPr>
        <p:spPr>
          <a:xfrm flipV="1">
            <a:off x="4756574" y="3166916"/>
            <a:ext cx="320049" cy="2415"/>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CasellaDiTesto 130">
            <a:extLst>
              <a:ext uri="{FF2B5EF4-FFF2-40B4-BE49-F238E27FC236}">
                <a16:creationId xmlns:a16="http://schemas.microsoft.com/office/drawing/2014/main" id="{1324DCF3-2A04-4D71-B65F-10C313FF0427}"/>
              </a:ext>
            </a:extLst>
          </p:cNvPr>
          <p:cNvSpPr txBox="1"/>
          <p:nvPr/>
        </p:nvSpPr>
        <p:spPr>
          <a:xfrm>
            <a:off x="76998" y="5993999"/>
            <a:ext cx="2292221" cy="369332"/>
          </a:xfrm>
          <a:prstGeom prst="rect">
            <a:avLst/>
          </a:prstGeom>
          <a:noFill/>
        </p:spPr>
        <p:txBody>
          <a:bodyPr wrap="square" rtlCol="0">
            <a:spAutoFit/>
          </a:bodyPr>
          <a:lstStyle/>
          <a:p>
            <a:r>
              <a:rPr lang="en-GB" sz="900" b="1" dirty="0">
                <a:latin typeface="Univers Light" panose="020B0403020202020204" pitchFamily="34" charset="0"/>
              </a:rPr>
              <a:t>THE SUPPLIER CAN </a:t>
            </a:r>
            <a:r>
              <a:rPr lang="en-GB" sz="900" b="1" dirty="0" smtClean="0">
                <a:latin typeface="Univers Light" panose="020B0403020202020204" pitchFamily="34" charset="0"/>
              </a:rPr>
              <a:t>INSERT </a:t>
            </a:r>
            <a:r>
              <a:rPr lang="en-GB" sz="900" b="1" dirty="0">
                <a:latin typeface="Univers Light" panose="020B0403020202020204" pitchFamily="34" charset="0"/>
              </a:rPr>
              <a:t>UP TO 20 OFFICES IN THE REGISTRY</a:t>
            </a:r>
          </a:p>
        </p:txBody>
      </p:sp>
      <p:sp>
        <p:nvSpPr>
          <p:cNvPr id="132" name="CasellaDiTesto 131">
            <a:extLst>
              <a:ext uri="{FF2B5EF4-FFF2-40B4-BE49-F238E27FC236}">
                <a16:creationId xmlns:a16="http://schemas.microsoft.com/office/drawing/2014/main" id="{D92CEF20-3500-4039-8D6D-18CA40637AAB}"/>
              </a:ext>
            </a:extLst>
          </p:cNvPr>
          <p:cNvSpPr txBox="1"/>
          <p:nvPr/>
        </p:nvSpPr>
        <p:spPr>
          <a:xfrm>
            <a:off x="4082897" y="5993999"/>
            <a:ext cx="6035416" cy="369332"/>
          </a:xfrm>
          <a:prstGeom prst="rect">
            <a:avLst/>
          </a:prstGeom>
          <a:noFill/>
        </p:spPr>
        <p:txBody>
          <a:bodyPr wrap="square" rtlCol="0">
            <a:spAutoFit/>
          </a:bodyPr>
          <a:lstStyle/>
          <a:p>
            <a:r>
              <a:rPr lang="en-GB" sz="900" b="1" dirty="0">
                <a:latin typeface="Univers Light" panose="020B0403020202020204" pitchFamily="34" charset="0"/>
              </a:rPr>
              <a:t>FOR EACH MG SELECTED </a:t>
            </a:r>
            <a:r>
              <a:rPr lang="en-GB" sz="900" b="1" dirty="0" smtClean="0">
                <a:latin typeface="Univers Light" panose="020B0403020202020204" pitchFamily="34" charset="0"/>
              </a:rPr>
              <a:t>IT WILL </a:t>
            </a:r>
            <a:r>
              <a:rPr lang="en-GB" sz="900" b="1" dirty="0">
                <a:latin typeface="Univers Light" panose="020B0403020202020204" pitchFamily="34" charset="0"/>
              </a:rPr>
              <a:t>BE CREATED AN ASSESSMENT, IN WHICH THE SUPPLIER CAN INDICATE WHICH OF THE 20 OFFICES REGISTERED WANTS TO QUALIFY FOR THE SPECIFIC MG</a:t>
            </a:r>
          </a:p>
        </p:txBody>
      </p:sp>
      <p:pic>
        <p:nvPicPr>
          <p:cNvPr id="133" name="Elemento grafico 132" descr="Fabbrica">
            <a:extLst>
              <a:ext uri="{FF2B5EF4-FFF2-40B4-BE49-F238E27FC236}">
                <a16:creationId xmlns:a16="http://schemas.microsoft.com/office/drawing/2014/main" id="{2A6BF907-1966-4E6E-A592-57EE04D3684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98548" y="2137454"/>
            <a:ext cx="504000" cy="504000"/>
          </a:xfrm>
          <a:prstGeom prst="rect">
            <a:avLst/>
          </a:prstGeom>
        </p:spPr>
      </p:pic>
      <p:sp>
        <p:nvSpPr>
          <p:cNvPr id="135" name="Parentesi graffa aperta 134">
            <a:extLst>
              <a:ext uri="{FF2B5EF4-FFF2-40B4-BE49-F238E27FC236}">
                <a16:creationId xmlns:a16="http://schemas.microsoft.com/office/drawing/2014/main" id="{DB224D74-42F8-44B7-AEAF-D8239807CC54}"/>
              </a:ext>
            </a:extLst>
          </p:cNvPr>
          <p:cNvSpPr/>
          <p:nvPr/>
        </p:nvSpPr>
        <p:spPr>
          <a:xfrm flipH="1">
            <a:off x="10336030" y="932403"/>
            <a:ext cx="406398" cy="4483244"/>
          </a:xfrm>
          <a:prstGeom prst="leftBrace">
            <a:avLst>
              <a:gd name="adj1" fmla="val 31851"/>
              <a:gd name="adj2" fmla="val 49429"/>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pic>
        <p:nvPicPr>
          <p:cNvPr id="136" name="Elemento grafico 135" descr="Invia">
            <a:extLst>
              <a:ext uri="{FF2B5EF4-FFF2-40B4-BE49-F238E27FC236}">
                <a16:creationId xmlns:a16="http://schemas.microsoft.com/office/drawing/2014/main" id="{9B608A56-1054-47A2-89E4-48BFA1FC220D}"/>
              </a:ext>
            </a:extLst>
          </p:cNvPr>
          <p:cNvPicPr>
            <a:picLocks noChangeAspect="1"/>
          </p:cNvPicPr>
          <p:nvPr/>
        </p:nvPicPr>
        <p:blipFill>
          <a:blip r:embed="rId16" cstate="hq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10852751" y="2868653"/>
            <a:ext cx="640701" cy="640701"/>
          </a:xfrm>
          <a:prstGeom prst="rect">
            <a:avLst/>
          </a:prstGeom>
        </p:spPr>
      </p:pic>
      <p:sp>
        <p:nvSpPr>
          <p:cNvPr id="137" name="CasellaDiTesto 136">
            <a:extLst>
              <a:ext uri="{FF2B5EF4-FFF2-40B4-BE49-F238E27FC236}">
                <a16:creationId xmlns:a16="http://schemas.microsoft.com/office/drawing/2014/main" id="{2F13EC50-67CA-4323-B742-45FA634B8EC8}"/>
              </a:ext>
            </a:extLst>
          </p:cNvPr>
          <p:cNvSpPr txBox="1"/>
          <p:nvPr/>
        </p:nvSpPr>
        <p:spPr>
          <a:xfrm>
            <a:off x="10037222" y="5993999"/>
            <a:ext cx="1971620" cy="369332"/>
          </a:xfrm>
          <a:prstGeom prst="rect">
            <a:avLst/>
          </a:prstGeom>
          <a:noFill/>
        </p:spPr>
        <p:txBody>
          <a:bodyPr wrap="square" rtlCol="0">
            <a:spAutoFit/>
          </a:bodyPr>
          <a:lstStyle/>
          <a:p>
            <a:r>
              <a:rPr lang="en-GB" sz="900" b="1" dirty="0">
                <a:latin typeface="Univers Light" panose="020B0403020202020204" pitchFamily="34" charset="0"/>
              </a:rPr>
              <a:t>FOR EACH MG IT IS SENT THE SET OF THE OFFICES QUALIFIED</a:t>
            </a:r>
          </a:p>
        </p:txBody>
      </p:sp>
      <p:sp>
        <p:nvSpPr>
          <p:cNvPr id="13" name="Segnaposto data 12">
            <a:extLst>
              <a:ext uri="{FF2B5EF4-FFF2-40B4-BE49-F238E27FC236}">
                <a16:creationId xmlns:a16="http://schemas.microsoft.com/office/drawing/2014/main" id="{7568621A-03F5-4FD4-A2B7-983B9A564A19}"/>
              </a:ext>
            </a:extLst>
          </p:cNvPr>
          <p:cNvSpPr>
            <a:spLocks noGrp="1"/>
          </p:cNvSpPr>
          <p:nvPr>
            <p:ph type="dt" sz="half" idx="10"/>
          </p:nvPr>
        </p:nvSpPr>
        <p:spPr>
          <a:xfrm>
            <a:off x="6365919" y="6349478"/>
            <a:ext cx="1215790" cy="365125"/>
          </a:xfrm>
        </p:spPr>
        <p:txBody>
          <a:bodyPr/>
          <a:lstStyle/>
          <a:p>
            <a:fld id="{5FF06DBF-F750-400C-86B8-4CED7061E446}" type="datetime1">
              <a:rPr lang="it-IT" smtClean="0"/>
              <a:t>15/07/2020</a:t>
            </a:fld>
            <a:endParaRPr lang="it-IT" dirty="0"/>
          </a:p>
        </p:txBody>
      </p:sp>
      <p:sp>
        <p:nvSpPr>
          <p:cNvPr id="21" name="Segnaposto numero diapositiva 20">
            <a:extLst>
              <a:ext uri="{FF2B5EF4-FFF2-40B4-BE49-F238E27FC236}">
                <a16:creationId xmlns:a16="http://schemas.microsoft.com/office/drawing/2014/main" id="{1BDA75B2-6F8A-4134-AAB9-C6F53F211958}"/>
              </a:ext>
            </a:extLst>
          </p:cNvPr>
          <p:cNvSpPr>
            <a:spLocks noGrp="1"/>
          </p:cNvSpPr>
          <p:nvPr>
            <p:ph type="sldNum" sz="quarter" idx="12"/>
          </p:nvPr>
        </p:nvSpPr>
        <p:spPr>
          <a:xfrm>
            <a:off x="9183810" y="6349478"/>
            <a:ext cx="2743200" cy="365125"/>
          </a:xfrm>
        </p:spPr>
        <p:txBody>
          <a:bodyPr/>
          <a:lstStyle/>
          <a:p>
            <a:r>
              <a:rPr lang="it-IT" dirty="0" smtClean="0"/>
              <a:t>PAGE </a:t>
            </a:r>
            <a:r>
              <a:rPr lang="it-IT" dirty="0"/>
              <a:t>N. </a:t>
            </a:r>
            <a:fld id="{6E419318-9B84-4F63-A187-2FBC557B3A29}" type="slidenum">
              <a:rPr smtClean="0"/>
              <a:pPr/>
              <a:t>7</a:t>
            </a:fld>
            <a:endParaRPr lang="it-IT" dirty="0"/>
          </a:p>
        </p:txBody>
      </p:sp>
      <p:sp>
        <p:nvSpPr>
          <p:cNvPr id="102" name="Titolo 1">
            <a:extLst>
              <a:ext uri="{FF2B5EF4-FFF2-40B4-BE49-F238E27FC236}">
                <a16:creationId xmlns:a16="http://schemas.microsoft.com/office/drawing/2014/main" id="{029938B1-C901-4B89-A4D4-F0D46F42859E}"/>
              </a:ext>
            </a:extLst>
          </p:cNvPr>
          <p:cNvSpPr txBox="1">
            <a:spLocks/>
          </p:cNvSpPr>
          <p:nvPr/>
        </p:nvSpPr>
        <p:spPr>
          <a:xfrm>
            <a:off x="200601" y="96780"/>
            <a:ext cx="6184267" cy="342554"/>
          </a:xfrm>
          <a:prstGeom prst="rect">
            <a:avLst/>
          </a:prstGeom>
          <a:solidFill>
            <a:schemeClr val="bg1"/>
          </a:solidFill>
          <a:ln w="12700" cap="flat" cmpd="sng" algn="ctr">
            <a:noFill/>
            <a:prstDash val="dash"/>
            <a:miter lim="800000"/>
          </a:ln>
          <a:effectLst/>
        </p:spPr>
        <p:txBody>
          <a:bodyPr rtlCol="0" anchor="ctr"/>
          <a:lstStyle>
            <a:lvl1pPr algn="l" defTabSz="914400" rtl="0" eaLnBrk="1" latinLnBrk="0" hangingPunct="1">
              <a:lnSpc>
                <a:spcPct val="90000"/>
              </a:lnSpc>
              <a:spcBef>
                <a:spcPct val="0"/>
              </a:spcBef>
              <a:buNone/>
              <a:defRPr lang="it-IT" sz="1800" b="1" kern="1200">
                <a:solidFill>
                  <a:schemeClr val="bg1"/>
                </a:solidFill>
                <a:latin typeface="Univers" panose="020B0503020202020204" pitchFamily="34"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dirty="0" smtClean="0">
                <a:solidFill>
                  <a:srgbClr val="E5438C"/>
                </a:solidFill>
              </a:rPr>
              <a:t>OFFICES MANAGEMENT IN REGISTRY AND QUALIFICATION</a:t>
            </a:r>
            <a:endParaRPr lang="it-IT" dirty="0"/>
          </a:p>
        </p:txBody>
      </p:sp>
      <p:sp>
        <p:nvSpPr>
          <p:cNvPr id="103" name="Segnaposto piè di pagina 80">
            <a:extLst>
              <a:ext uri="{FF2B5EF4-FFF2-40B4-BE49-F238E27FC236}">
                <a16:creationId xmlns:a16="http://schemas.microsoft.com/office/drawing/2014/main" id="{1E12055B-57F8-4D80-82B1-F976C0F6A844}"/>
              </a:ext>
            </a:extLst>
          </p:cNvPr>
          <p:cNvSpPr>
            <a:spLocks noGrp="1"/>
          </p:cNvSpPr>
          <p:nvPr>
            <p:ph type="ftr" sz="quarter" idx="11"/>
          </p:nvPr>
        </p:nvSpPr>
        <p:spPr>
          <a:xfrm>
            <a:off x="244521" y="6349478"/>
            <a:ext cx="6373993" cy="365125"/>
          </a:xfrm>
        </p:spPr>
        <p:txBody>
          <a:bodyPr/>
          <a:lstStyle/>
          <a:p>
            <a:r>
              <a:rPr lang="it-IT" dirty="0" smtClean="0"/>
              <a:t>UPDATE OFFICES QUALIFIED IN THE ASSESSMENTS </a:t>
            </a:r>
            <a:r>
              <a:rPr lang="it-IT" dirty="0"/>
              <a:t>– </a:t>
            </a:r>
            <a:r>
              <a:rPr lang="it-IT" dirty="0" smtClean="0"/>
              <a:t>VERSION 1.0</a:t>
            </a:r>
            <a:endParaRPr lang="it-IT" dirty="0"/>
          </a:p>
        </p:txBody>
      </p:sp>
    </p:spTree>
    <p:extLst>
      <p:ext uri="{BB962C8B-B14F-4D97-AF65-F5344CB8AC3E}">
        <p14:creationId xmlns:p14="http://schemas.microsoft.com/office/powerpoint/2010/main" val="1403009037"/>
      </p:ext>
    </p:extLst>
  </p:cSld>
  <p:clrMapOvr>
    <a:masterClrMapping/>
  </p:clrMapOvr>
</p:sld>
</file>

<file path=ppt/theme/theme1.xml><?xml version="1.0" encoding="utf-8"?>
<a:theme xmlns:a="http://schemas.openxmlformats.org/drawingml/2006/main" name="ENEL GM TES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10918</TotalTime>
  <Words>1044</Words>
  <Application>Microsoft Office PowerPoint</Application>
  <PresentationFormat>Panorámica</PresentationFormat>
  <Paragraphs>161</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Univers</vt:lpstr>
      <vt:lpstr>Univers Light</vt:lpstr>
      <vt:lpstr>ENEL GM TESTO</vt:lpstr>
      <vt:lpstr>NEW MODEL WITH 20 OFFICES QUALIFIABLE  OFFICES AND UPDATE OF THEIR DATA</vt:lpstr>
      <vt:lpstr>Specifications of the new model of the offices to qualify on WeBUY with 20 available positions</vt:lpstr>
      <vt:lpstr>Specifications of the new model of the offices to qualify on WeBUY with 20 available positions</vt:lpstr>
      <vt:lpstr>WEBUY/MLM INTEGRATION MANAGEMENT OF THE NO LEGAL HEAD OFFICES AND SEND FROM WEBUY TO MLM</vt:lpstr>
      <vt:lpstr>Access criteria to MLM</vt:lpstr>
      <vt:lpstr>WeBUY/MLM systems integration: dataflow scheme master user/offices – account creation on MLM</vt:lpstr>
      <vt:lpstr>WeBUY/MLM systems integration: scheme of the available offices for single MG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Ligas Francesco (PROC DH)</dc:creator>
  <cp:lastModifiedBy>Alarma Muñoz, Raul</cp:lastModifiedBy>
  <cp:revision>283</cp:revision>
  <dcterms:created xsi:type="dcterms:W3CDTF">2020-04-21T09:40:53Z</dcterms:created>
  <dcterms:modified xsi:type="dcterms:W3CDTF">2020-07-15T06:26:58Z</dcterms:modified>
</cp:coreProperties>
</file>